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3" r:id="rId3"/>
    <p:sldMasterId id="2147483685" r:id="rId4"/>
  </p:sldMasterIdLst>
  <p:notesMasterIdLst>
    <p:notesMasterId r:id="rId48"/>
  </p:notesMasterIdLst>
  <p:handoutMasterIdLst>
    <p:handoutMasterId r:id="rId49"/>
  </p:handoutMasterIdLst>
  <p:sldIdLst>
    <p:sldId id="256" r:id="rId5"/>
    <p:sldId id="277" r:id="rId6"/>
    <p:sldId id="287" r:id="rId7"/>
    <p:sldId id="269" r:id="rId8"/>
    <p:sldId id="267" r:id="rId9"/>
    <p:sldId id="278" r:id="rId10"/>
    <p:sldId id="261" r:id="rId11"/>
    <p:sldId id="288" r:id="rId12"/>
    <p:sldId id="271" r:id="rId13"/>
    <p:sldId id="272" r:id="rId14"/>
    <p:sldId id="296" r:id="rId15"/>
    <p:sldId id="299" r:id="rId16"/>
    <p:sldId id="300" r:id="rId17"/>
    <p:sldId id="273" r:id="rId18"/>
    <p:sldId id="274" r:id="rId19"/>
    <p:sldId id="270" r:id="rId20"/>
    <p:sldId id="279" r:id="rId21"/>
    <p:sldId id="303" r:id="rId22"/>
    <p:sldId id="304" r:id="rId23"/>
    <p:sldId id="275" r:id="rId24"/>
    <p:sldId id="297" r:id="rId25"/>
    <p:sldId id="305" r:id="rId26"/>
    <p:sldId id="302" r:id="rId27"/>
    <p:sldId id="276" r:id="rId28"/>
    <p:sldId id="283" r:id="rId29"/>
    <p:sldId id="291" r:id="rId30"/>
    <p:sldId id="294" r:id="rId31"/>
    <p:sldId id="298" r:id="rId32"/>
    <p:sldId id="292" r:id="rId33"/>
    <p:sldId id="293" r:id="rId34"/>
    <p:sldId id="295" r:id="rId35"/>
    <p:sldId id="284" r:id="rId36"/>
    <p:sldId id="281" r:id="rId37"/>
    <p:sldId id="290" r:id="rId38"/>
    <p:sldId id="282" r:id="rId39"/>
    <p:sldId id="285" r:id="rId40"/>
    <p:sldId id="289" r:id="rId41"/>
    <p:sldId id="265" r:id="rId42"/>
    <p:sldId id="258" r:id="rId43"/>
    <p:sldId id="266" r:id="rId44"/>
    <p:sldId id="263" r:id="rId45"/>
    <p:sldId id="286" r:id="rId46"/>
    <p:sldId id="268"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36BAB1-42F5-6F2B-EE97-964D2B9DED7C}" v="1" dt="2023-10-13T08:02:02.753"/>
    <p1510:client id="{7439B8CD-4756-649F-47CA-5B0F46A84A2B}" v="45" dt="2023-10-06T08:15:55.155"/>
    <p1510:client id="{772399CA-3B08-793D-0400-6FC0D6223208}" v="9" dt="2023-10-09T21:59:23.508"/>
    <p1510:client id="{BC8BE497-F1C1-619F-0271-04173F41A2E0}" v="2" dt="2023-10-13T07:48:07.354"/>
    <p1510:client id="{CCF03AC4-F4CD-5F6D-DF40-BFA1EEB7DB2A}" v="368" dt="2023-10-05T15:44:14.779"/>
    <p1510:client id="{D381F1AA-BF6B-969B-ACB1-98B66C6738A3}" v="296" dt="2023-10-09T14:00:30.984"/>
    <p1510:client id="{E0928A33-3BDD-8F51-6C23-8216A6A3441B}" v="58" dt="2023-10-11T16:05:13.294"/>
    <p1510:client id="{F0C63B93-74CF-3278-9B97-D98278B15623}" v="49" dt="2023-10-11T13:41:15.3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9" autoAdjust="0"/>
    <p:restoredTop sz="86377" autoAdjust="0"/>
  </p:normalViewPr>
  <p:slideViewPr>
    <p:cSldViewPr>
      <p:cViewPr varScale="1">
        <p:scale>
          <a:sx n="114" d="100"/>
          <a:sy n="114" d="100"/>
        </p:scale>
        <p:origin x="2166" y="114"/>
      </p:cViewPr>
      <p:guideLst>
        <p:guide orient="horz" pos="2160"/>
        <p:guide pos="2880"/>
      </p:guideLst>
    </p:cSldViewPr>
  </p:slideViewPr>
  <p:outlineViewPr>
    <p:cViewPr>
      <p:scale>
        <a:sx n="33" d="100"/>
        <a:sy n="33" d="100"/>
      </p:scale>
      <p:origin x="258" y="37066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diagrams/_rels/data1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ata17.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_rels/data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4" Type="http://schemas.openxmlformats.org/officeDocument/2006/relationships/image" Target="../media/image55.svg"/></Relationships>
</file>

<file path=ppt/diagrams/_rels/data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ata22.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ata23.xml.rels><?xml version="1.0" encoding="UTF-8" standalone="yes"?>
<Relationships xmlns="http://schemas.openxmlformats.org/package/2006/relationships"><Relationship Id="rId1" Type="http://schemas.openxmlformats.org/officeDocument/2006/relationships/hyperlink" Target="http://www.wexfordcbs.ie/" TargetMode="External"/></Relationships>
</file>

<file path=ppt/diagrams/_rels/data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17.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_rels/drawing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4" Type="http://schemas.openxmlformats.org/officeDocument/2006/relationships/image" Target="../media/image5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22.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rawing23.xml.rels><?xml version="1.0" encoding="UTF-8" standalone="yes"?>
<Relationships xmlns="http://schemas.openxmlformats.org/package/2006/relationships"><Relationship Id="rId1" Type="http://schemas.openxmlformats.org/officeDocument/2006/relationships/hyperlink" Target="http://www.wexfordcbs.ie/" TargetMode="External"/></Relationships>
</file>

<file path=ppt/diagrams/_rels/drawing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F43243-B0D8-4F49-9D42-24D0CA75D057}"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7AE98666-5440-4592-86CC-46234C2FEF6B}">
      <dgm:prSet/>
      <dgm:spPr/>
      <dgm:t>
        <a:bodyPr/>
        <a:lstStyle/>
        <a:p>
          <a:r>
            <a:rPr lang="en-IE" dirty="0"/>
            <a:t>Catholic Voluntary Secondary School, part of the Edmund Rice Schools Trust (E.R.S.T.)</a:t>
          </a:r>
          <a:endParaRPr lang="en-US" dirty="0"/>
        </a:p>
      </dgm:t>
    </dgm:pt>
    <dgm:pt modelId="{ED15AC6C-71D2-4AA7-9150-FD6DFF2761B3}" type="parTrans" cxnId="{31A34919-76F9-42A1-A4C5-3509658AD6A3}">
      <dgm:prSet/>
      <dgm:spPr/>
      <dgm:t>
        <a:bodyPr/>
        <a:lstStyle/>
        <a:p>
          <a:endParaRPr lang="en-US"/>
        </a:p>
      </dgm:t>
    </dgm:pt>
    <dgm:pt modelId="{108B81CB-695C-4DA4-90E1-E7FBC5D60C9E}" type="sibTrans" cxnId="{31A34919-76F9-42A1-A4C5-3509658AD6A3}">
      <dgm:prSet/>
      <dgm:spPr/>
      <dgm:t>
        <a:bodyPr/>
        <a:lstStyle/>
        <a:p>
          <a:endParaRPr lang="en-US"/>
        </a:p>
      </dgm:t>
    </dgm:pt>
    <dgm:pt modelId="{168D60F2-8841-4A43-A685-15E6DFEB60BD}">
      <dgm:prSet/>
      <dgm:spPr/>
      <dgm:t>
        <a:bodyPr/>
        <a:lstStyle/>
        <a:p>
          <a:r>
            <a:rPr lang="en-IE" dirty="0"/>
            <a:t>Board of Management-Eight members Four Trustee Representatives, Two Teachers’ Representatives, Two Parents’ Representatives </a:t>
          </a:r>
          <a:endParaRPr lang="en-US" dirty="0"/>
        </a:p>
      </dgm:t>
    </dgm:pt>
    <dgm:pt modelId="{6D9E58B2-F0B1-4CBB-9D2D-10A620E8AECF}" type="parTrans" cxnId="{73D2040A-73A0-4325-A1B8-331988AE5D26}">
      <dgm:prSet/>
      <dgm:spPr/>
      <dgm:t>
        <a:bodyPr/>
        <a:lstStyle/>
        <a:p>
          <a:endParaRPr lang="en-US"/>
        </a:p>
      </dgm:t>
    </dgm:pt>
    <dgm:pt modelId="{9A51E9ED-52E5-4B6D-AC8F-7296DD35F4D2}" type="sibTrans" cxnId="{73D2040A-73A0-4325-A1B8-331988AE5D26}">
      <dgm:prSet/>
      <dgm:spPr/>
      <dgm:t>
        <a:bodyPr/>
        <a:lstStyle/>
        <a:p>
          <a:endParaRPr lang="en-US"/>
        </a:p>
      </dgm:t>
    </dgm:pt>
    <dgm:pt modelId="{54BB01CF-4159-47D0-80E5-766E3315D350}">
      <dgm:prSet/>
      <dgm:spPr/>
      <dgm:t>
        <a:bodyPr/>
        <a:lstStyle/>
        <a:p>
          <a:r>
            <a:rPr lang="en-IE"/>
            <a:t>Current Board’s term ends in Oct. 2026</a:t>
          </a:r>
          <a:endParaRPr lang="en-US"/>
        </a:p>
      </dgm:t>
    </dgm:pt>
    <dgm:pt modelId="{6E6AAF02-0B0C-4908-9CAB-0E416F0CFD82}" type="parTrans" cxnId="{AC5FDE31-5691-4D01-A58B-AA9EDB55ABFC}">
      <dgm:prSet/>
      <dgm:spPr/>
      <dgm:t>
        <a:bodyPr/>
        <a:lstStyle/>
        <a:p>
          <a:endParaRPr lang="en-US"/>
        </a:p>
      </dgm:t>
    </dgm:pt>
    <dgm:pt modelId="{F4A7535E-F653-48D0-9879-3224C2506DF1}" type="sibTrans" cxnId="{AC5FDE31-5691-4D01-A58B-AA9EDB55ABFC}">
      <dgm:prSet/>
      <dgm:spPr/>
      <dgm:t>
        <a:bodyPr/>
        <a:lstStyle/>
        <a:p>
          <a:endParaRPr lang="en-US"/>
        </a:p>
      </dgm:t>
    </dgm:pt>
    <dgm:pt modelId="{437A7D57-FEB3-432D-9EB9-05973B5A6519}" type="pres">
      <dgm:prSet presAssocID="{54F43243-B0D8-4F49-9D42-24D0CA75D057}" presName="outerComposite" presStyleCnt="0">
        <dgm:presLayoutVars>
          <dgm:chMax val="5"/>
          <dgm:dir/>
          <dgm:resizeHandles val="exact"/>
        </dgm:presLayoutVars>
      </dgm:prSet>
      <dgm:spPr/>
    </dgm:pt>
    <dgm:pt modelId="{DF4B3443-729E-49C3-8D00-2A8F72D1CFC9}" type="pres">
      <dgm:prSet presAssocID="{54F43243-B0D8-4F49-9D42-24D0CA75D057}" presName="dummyMaxCanvas" presStyleCnt="0">
        <dgm:presLayoutVars/>
      </dgm:prSet>
      <dgm:spPr/>
    </dgm:pt>
    <dgm:pt modelId="{09F4A920-3003-4274-B73F-787A770395E3}" type="pres">
      <dgm:prSet presAssocID="{54F43243-B0D8-4F49-9D42-24D0CA75D057}" presName="ThreeNodes_1" presStyleLbl="node1" presStyleIdx="0" presStyleCnt="3">
        <dgm:presLayoutVars>
          <dgm:bulletEnabled val="1"/>
        </dgm:presLayoutVars>
      </dgm:prSet>
      <dgm:spPr/>
    </dgm:pt>
    <dgm:pt modelId="{09719DCF-5AF9-44B6-8838-EB4AF497348F}" type="pres">
      <dgm:prSet presAssocID="{54F43243-B0D8-4F49-9D42-24D0CA75D057}" presName="ThreeNodes_2" presStyleLbl="node1" presStyleIdx="1" presStyleCnt="3">
        <dgm:presLayoutVars>
          <dgm:bulletEnabled val="1"/>
        </dgm:presLayoutVars>
      </dgm:prSet>
      <dgm:spPr/>
    </dgm:pt>
    <dgm:pt modelId="{E448942E-B8F1-452E-AB8E-7E23174E77EF}" type="pres">
      <dgm:prSet presAssocID="{54F43243-B0D8-4F49-9D42-24D0CA75D057}" presName="ThreeNodes_3" presStyleLbl="node1" presStyleIdx="2" presStyleCnt="3">
        <dgm:presLayoutVars>
          <dgm:bulletEnabled val="1"/>
        </dgm:presLayoutVars>
      </dgm:prSet>
      <dgm:spPr/>
    </dgm:pt>
    <dgm:pt modelId="{96BC220C-F999-4D3C-A1E9-3930EA6D787C}" type="pres">
      <dgm:prSet presAssocID="{54F43243-B0D8-4F49-9D42-24D0CA75D057}" presName="ThreeConn_1-2" presStyleLbl="fgAccFollowNode1" presStyleIdx="0" presStyleCnt="2">
        <dgm:presLayoutVars>
          <dgm:bulletEnabled val="1"/>
        </dgm:presLayoutVars>
      </dgm:prSet>
      <dgm:spPr/>
    </dgm:pt>
    <dgm:pt modelId="{FF0B02BA-D8E8-4ACB-A7D0-0FD17F194EEF}" type="pres">
      <dgm:prSet presAssocID="{54F43243-B0D8-4F49-9D42-24D0CA75D057}" presName="ThreeConn_2-3" presStyleLbl="fgAccFollowNode1" presStyleIdx="1" presStyleCnt="2">
        <dgm:presLayoutVars>
          <dgm:bulletEnabled val="1"/>
        </dgm:presLayoutVars>
      </dgm:prSet>
      <dgm:spPr/>
    </dgm:pt>
    <dgm:pt modelId="{8C33E8FE-B3FC-49E3-90F4-540057BE81B5}" type="pres">
      <dgm:prSet presAssocID="{54F43243-B0D8-4F49-9D42-24D0CA75D057}" presName="ThreeNodes_1_text" presStyleLbl="node1" presStyleIdx="2" presStyleCnt="3">
        <dgm:presLayoutVars>
          <dgm:bulletEnabled val="1"/>
        </dgm:presLayoutVars>
      </dgm:prSet>
      <dgm:spPr/>
    </dgm:pt>
    <dgm:pt modelId="{BE883918-6BFF-4EAE-B40A-FCBB069B088D}" type="pres">
      <dgm:prSet presAssocID="{54F43243-B0D8-4F49-9D42-24D0CA75D057}" presName="ThreeNodes_2_text" presStyleLbl="node1" presStyleIdx="2" presStyleCnt="3">
        <dgm:presLayoutVars>
          <dgm:bulletEnabled val="1"/>
        </dgm:presLayoutVars>
      </dgm:prSet>
      <dgm:spPr/>
    </dgm:pt>
    <dgm:pt modelId="{26096FBF-3687-4F83-99E6-F0FBAC9674D2}" type="pres">
      <dgm:prSet presAssocID="{54F43243-B0D8-4F49-9D42-24D0CA75D057}" presName="ThreeNodes_3_text" presStyleLbl="node1" presStyleIdx="2" presStyleCnt="3">
        <dgm:presLayoutVars>
          <dgm:bulletEnabled val="1"/>
        </dgm:presLayoutVars>
      </dgm:prSet>
      <dgm:spPr/>
    </dgm:pt>
  </dgm:ptLst>
  <dgm:cxnLst>
    <dgm:cxn modelId="{73D2040A-73A0-4325-A1B8-331988AE5D26}" srcId="{54F43243-B0D8-4F49-9D42-24D0CA75D057}" destId="{168D60F2-8841-4A43-A685-15E6DFEB60BD}" srcOrd="1" destOrd="0" parTransId="{6D9E58B2-F0B1-4CBB-9D2D-10A620E8AECF}" sibTransId="{9A51E9ED-52E5-4B6D-AC8F-7296DD35F4D2}"/>
    <dgm:cxn modelId="{31A34919-76F9-42A1-A4C5-3509658AD6A3}" srcId="{54F43243-B0D8-4F49-9D42-24D0CA75D057}" destId="{7AE98666-5440-4592-86CC-46234C2FEF6B}" srcOrd="0" destOrd="0" parTransId="{ED15AC6C-71D2-4AA7-9150-FD6DFF2761B3}" sibTransId="{108B81CB-695C-4DA4-90E1-E7FBC5D60C9E}"/>
    <dgm:cxn modelId="{23377E28-C27A-47C3-83E8-ABF18F9739FA}" type="presOf" srcId="{7AE98666-5440-4592-86CC-46234C2FEF6B}" destId="{09F4A920-3003-4274-B73F-787A770395E3}" srcOrd="0" destOrd="0" presId="urn:microsoft.com/office/officeart/2005/8/layout/vProcess5"/>
    <dgm:cxn modelId="{AC5FDE31-5691-4D01-A58B-AA9EDB55ABFC}" srcId="{54F43243-B0D8-4F49-9D42-24D0CA75D057}" destId="{54BB01CF-4159-47D0-80E5-766E3315D350}" srcOrd="2" destOrd="0" parTransId="{6E6AAF02-0B0C-4908-9CAB-0E416F0CFD82}" sibTransId="{F4A7535E-F653-48D0-9879-3224C2506DF1}"/>
    <dgm:cxn modelId="{724DED71-29D8-449B-BC67-BD9D66653B0C}" type="presOf" srcId="{9A51E9ED-52E5-4B6D-AC8F-7296DD35F4D2}" destId="{FF0B02BA-D8E8-4ACB-A7D0-0FD17F194EEF}" srcOrd="0" destOrd="0" presId="urn:microsoft.com/office/officeart/2005/8/layout/vProcess5"/>
    <dgm:cxn modelId="{358C5154-721B-4323-A99F-2C163A834DAF}" type="presOf" srcId="{168D60F2-8841-4A43-A685-15E6DFEB60BD}" destId="{BE883918-6BFF-4EAE-B40A-FCBB069B088D}" srcOrd="1" destOrd="0" presId="urn:microsoft.com/office/officeart/2005/8/layout/vProcess5"/>
    <dgm:cxn modelId="{4E099974-C21A-455D-B70A-0ABBAC698C23}" type="presOf" srcId="{54BB01CF-4159-47D0-80E5-766E3315D350}" destId="{26096FBF-3687-4F83-99E6-F0FBAC9674D2}" srcOrd="1" destOrd="0" presId="urn:microsoft.com/office/officeart/2005/8/layout/vProcess5"/>
    <dgm:cxn modelId="{BF6ECE55-E464-45E2-BE17-7B6C30EAB6FE}" type="presOf" srcId="{7AE98666-5440-4592-86CC-46234C2FEF6B}" destId="{8C33E8FE-B3FC-49E3-90F4-540057BE81B5}" srcOrd="1" destOrd="0" presId="urn:microsoft.com/office/officeart/2005/8/layout/vProcess5"/>
    <dgm:cxn modelId="{201D68B9-1E95-4FA3-9341-6CFE0F7B354F}" type="presOf" srcId="{54F43243-B0D8-4F49-9D42-24D0CA75D057}" destId="{437A7D57-FEB3-432D-9EB9-05973B5A6519}" srcOrd="0" destOrd="0" presId="urn:microsoft.com/office/officeart/2005/8/layout/vProcess5"/>
    <dgm:cxn modelId="{9E77C0BB-0236-46D5-A97B-F47277908741}" type="presOf" srcId="{54BB01CF-4159-47D0-80E5-766E3315D350}" destId="{E448942E-B8F1-452E-AB8E-7E23174E77EF}" srcOrd="0" destOrd="0" presId="urn:microsoft.com/office/officeart/2005/8/layout/vProcess5"/>
    <dgm:cxn modelId="{A81879C2-A817-4024-A3D1-0FC582C9A9E7}" type="presOf" srcId="{108B81CB-695C-4DA4-90E1-E7FBC5D60C9E}" destId="{96BC220C-F999-4D3C-A1E9-3930EA6D787C}" srcOrd="0" destOrd="0" presId="urn:microsoft.com/office/officeart/2005/8/layout/vProcess5"/>
    <dgm:cxn modelId="{CD1C7CDF-F675-4EFF-BC18-FF5DDD355A3B}" type="presOf" srcId="{168D60F2-8841-4A43-A685-15E6DFEB60BD}" destId="{09719DCF-5AF9-44B6-8838-EB4AF497348F}" srcOrd="0" destOrd="0" presId="urn:microsoft.com/office/officeart/2005/8/layout/vProcess5"/>
    <dgm:cxn modelId="{DAA013A9-573A-47F4-B88A-152F11084863}" type="presParOf" srcId="{437A7D57-FEB3-432D-9EB9-05973B5A6519}" destId="{DF4B3443-729E-49C3-8D00-2A8F72D1CFC9}" srcOrd="0" destOrd="0" presId="urn:microsoft.com/office/officeart/2005/8/layout/vProcess5"/>
    <dgm:cxn modelId="{0068CEC0-A77B-46C4-8743-BE5889D97002}" type="presParOf" srcId="{437A7D57-FEB3-432D-9EB9-05973B5A6519}" destId="{09F4A920-3003-4274-B73F-787A770395E3}" srcOrd="1" destOrd="0" presId="urn:microsoft.com/office/officeart/2005/8/layout/vProcess5"/>
    <dgm:cxn modelId="{DE047C6B-6D14-4BFA-80C2-150F91021EF0}" type="presParOf" srcId="{437A7D57-FEB3-432D-9EB9-05973B5A6519}" destId="{09719DCF-5AF9-44B6-8838-EB4AF497348F}" srcOrd="2" destOrd="0" presId="urn:microsoft.com/office/officeart/2005/8/layout/vProcess5"/>
    <dgm:cxn modelId="{632886DE-4ACF-4204-B759-B90BC029C3AE}" type="presParOf" srcId="{437A7D57-FEB3-432D-9EB9-05973B5A6519}" destId="{E448942E-B8F1-452E-AB8E-7E23174E77EF}" srcOrd="3" destOrd="0" presId="urn:microsoft.com/office/officeart/2005/8/layout/vProcess5"/>
    <dgm:cxn modelId="{D6942AD8-9C15-48C8-8EA9-6906ED19295F}" type="presParOf" srcId="{437A7D57-FEB3-432D-9EB9-05973B5A6519}" destId="{96BC220C-F999-4D3C-A1E9-3930EA6D787C}" srcOrd="4" destOrd="0" presId="urn:microsoft.com/office/officeart/2005/8/layout/vProcess5"/>
    <dgm:cxn modelId="{A127369B-9013-4922-9DEC-7C0543C5B8E7}" type="presParOf" srcId="{437A7D57-FEB3-432D-9EB9-05973B5A6519}" destId="{FF0B02BA-D8E8-4ACB-A7D0-0FD17F194EEF}" srcOrd="5" destOrd="0" presId="urn:microsoft.com/office/officeart/2005/8/layout/vProcess5"/>
    <dgm:cxn modelId="{5C932821-CD8E-441C-A512-2F8C0DBC488B}" type="presParOf" srcId="{437A7D57-FEB3-432D-9EB9-05973B5A6519}" destId="{8C33E8FE-B3FC-49E3-90F4-540057BE81B5}" srcOrd="6" destOrd="0" presId="urn:microsoft.com/office/officeart/2005/8/layout/vProcess5"/>
    <dgm:cxn modelId="{938EDB44-9F67-4E91-B581-F536A746498C}" type="presParOf" srcId="{437A7D57-FEB3-432D-9EB9-05973B5A6519}" destId="{BE883918-6BFF-4EAE-B40A-FCBB069B088D}" srcOrd="7" destOrd="0" presId="urn:microsoft.com/office/officeart/2005/8/layout/vProcess5"/>
    <dgm:cxn modelId="{90A7E307-FEEB-4F90-9C28-14A614E0C092}" type="presParOf" srcId="{437A7D57-FEB3-432D-9EB9-05973B5A6519}" destId="{26096FBF-3687-4F83-99E6-F0FBAC9674D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7349D00-9371-49A7-8F52-F0DEAB6ED4B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0536C1C-00E0-4A99-AE3E-344F5DC48E7E}">
      <dgm:prSet/>
      <dgm:spPr/>
      <dgm:t>
        <a:bodyPr/>
        <a:lstStyle/>
        <a:p>
          <a:r>
            <a:rPr lang="en-IE" dirty="0"/>
            <a:t>Sport- Gaelic football, hurling, soccer, table tennis, rugby, basketball, handball, athletics</a:t>
          </a:r>
          <a:r>
            <a:rPr lang="en-IE" dirty="0">
              <a:latin typeface="Calibri Light" panose="020F0302020204030204"/>
            </a:rPr>
            <a:t>.</a:t>
          </a:r>
          <a:endParaRPr lang="en-US" dirty="0"/>
        </a:p>
      </dgm:t>
    </dgm:pt>
    <dgm:pt modelId="{FC9B07DB-C2D6-488F-B788-0865E4BDA5D8}" type="parTrans" cxnId="{C9401599-BDE5-4FB0-93A4-051504658A79}">
      <dgm:prSet/>
      <dgm:spPr/>
      <dgm:t>
        <a:bodyPr/>
        <a:lstStyle/>
        <a:p>
          <a:endParaRPr lang="en-US"/>
        </a:p>
      </dgm:t>
    </dgm:pt>
    <dgm:pt modelId="{35FB542C-3763-435A-A083-1B3EA70A821A}" type="sibTrans" cxnId="{C9401599-BDE5-4FB0-93A4-051504658A79}">
      <dgm:prSet/>
      <dgm:spPr/>
      <dgm:t>
        <a:bodyPr/>
        <a:lstStyle/>
        <a:p>
          <a:endParaRPr lang="en-US"/>
        </a:p>
      </dgm:t>
    </dgm:pt>
    <dgm:pt modelId="{B9C0140E-6759-4D9C-B903-2E2DBE5106CE}">
      <dgm:prSet/>
      <dgm:spPr/>
      <dgm:t>
        <a:bodyPr/>
        <a:lstStyle/>
        <a:p>
          <a:r>
            <a:rPr lang="en-IE" dirty="0"/>
            <a:t>Debating/ Public Speaking</a:t>
          </a:r>
          <a:endParaRPr lang="en-US" dirty="0"/>
        </a:p>
      </dgm:t>
    </dgm:pt>
    <dgm:pt modelId="{4A37DDE4-5B36-4862-86A6-2272D9FCEF8E}" type="parTrans" cxnId="{A2010A9F-2E81-4208-A9DE-47AD225B7376}">
      <dgm:prSet/>
      <dgm:spPr/>
      <dgm:t>
        <a:bodyPr/>
        <a:lstStyle/>
        <a:p>
          <a:endParaRPr lang="en-US"/>
        </a:p>
      </dgm:t>
    </dgm:pt>
    <dgm:pt modelId="{D79D4B60-C4FD-4B8B-8E7E-BE26B6E1C4B7}" type="sibTrans" cxnId="{A2010A9F-2E81-4208-A9DE-47AD225B7376}">
      <dgm:prSet/>
      <dgm:spPr/>
      <dgm:t>
        <a:bodyPr/>
        <a:lstStyle/>
        <a:p>
          <a:endParaRPr lang="en-US"/>
        </a:p>
      </dgm:t>
    </dgm:pt>
    <dgm:pt modelId="{6348A81D-6DD7-472F-9016-4A8B1740F606}">
      <dgm:prSet/>
      <dgm:spPr/>
      <dgm:t>
        <a:bodyPr/>
        <a:lstStyle/>
        <a:p>
          <a:r>
            <a:rPr lang="en-IE" dirty="0"/>
            <a:t>Immersion Project </a:t>
          </a:r>
        </a:p>
      </dgm:t>
    </dgm:pt>
    <dgm:pt modelId="{37B972BF-8323-4F50-9B37-68FFD60C23C2}" type="parTrans" cxnId="{98A954C3-05D3-4E4A-8C43-739A90A1BE11}">
      <dgm:prSet/>
      <dgm:spPr/>
      <dgm:t>
        <a:bodyPr/>
        <a:lstStyle/>
        <a:p>
          <a:endParaRPr lang="en-US"/>
        </a:p>
      </dgm:t>
    </dgm:pt>
    <dgm:pt modelId="{A7A62D1D-A491-484A-9870-2795F9664D0B}" type="sibTrans" cxnId="{98A954C3-05D3-4E4A-8C43-739A90A1BE11}">
      <dgm:prSet/>
      <dgm:spPr/>
      <dgm:t>
        <a:bodyPr/>
        <a:lstStyle/>
        <a:p>
          <a:endParaRPr lang="en-US"/>
        </a:p>
      </dgm:t>
    </dgm:pt>
    <dgm:pt modelId="{CD9A2936-5234-4D15-80BD-762AF4E010BD}">
      <dgm:prSet/>
      <dgm:spPr/>
      <dgm:t>
        <a:bodyPr/>
        <a:lstStyle/>
        <a:p>
          <a:pPr rtl="0"/>
          <a:r>
            <a:rPr lang="en-IE" dirty="0"/>
            <a:t>Young St. Vincent de Paul</a:t>
          </a:r>
          <a:r>
            <a:rPr lang="en-IE" dirty="0">
              <a:latin typeface="Calibri Light" panose="020F0302020204030204"/>
            </a:rPr>
            <a:t> </a:t>
          </a:r>
          <a:endParaRPr lang="en-US"/>
        </a:p>
      </dgm:t>
    </dgm:pt>
    <dgm:pt modelId="{990C4407-7F56-44C9-8D2F-D2E8AF38E002}" type="parTrans" cxnId="{A4CC2C5A-9F3D-4662-82FC-24E62C5E5AF3}">
      <dgm:prSet/>
      <dgm:spPr/>
      <dgm:t>
        <a:bodyPr/>
        <a:lstStyle/>
        <a:p>
          <a:endParaRPr lang="en-US"/>
        </a:p>
      </dgm:t>
    </dgm:pt>
    <dgm:pt modelId="{1517AF4B-4A42-4111-A1FD-93D49818461C}" type="sibTrans" cxnId="{A4CC2C5A-9F3D-4662-82FC-24E62C5E5AF3}">
      <dgm:prSet/>
      <dgm:spPr/>
      <dgm:t>
        <a:bodyPr/>
        <a:lstStyle/>
        <a:p>
          <a:endParaRPr lang="en-US"/>
        </a:p>
      </dgm:t>
    </dgm:pt>
    <dgm:pt modelId="{A4CAE169-33B5-49AC-AA87-B9296DFC05E2}" type="pres">
      <dgm:prSet presAssocID="{37349D00-9371-49A7-8F52-F0DEAB6ED4B4}" presName="vert0" presStyleCnt="0">
        <dgm:presLayoutVars>
          <dgm:dir/>
          <dgm:animOne val="branch"/>
          <dgm:animLvl val="lvl"/>
        </dgm:presLayoutVars>
      </dgm:prSet>
      <dgm:spPr/>
    </dgm:pt>
    <dgm:pt modelId="{E1A2BCAE-794D-4D97-BAFE-AE1B7A50FE56}" type="pres">
      <dgm:prSet presAssocID="{F0536C1C-00E0-4A99-AE3E-344F5DC48E7E}" presName="thickLine" presStyleLbl="alignNode1" presStyleIdx="0" presStyleCnt="4"/>
      <dgm:spPr/>
    </dgm:pt>
    <dgm:pt modelId="{72793F92-3072-4E46-8478-513F2CFD9127}" type="pres">
      <dgm:prSet presAssocID="{F0536C1C-00E0-4A99-AE3E-344F5DC48E7E}" presName="horz1" presStyleCnt="0"/>
      <dgm:spPr/>
    </dgm:pt>
    <dgm:pt modelId="{9846CC85-9C68-4F14-AC37-C37A5848B13C}" type="pres">
      <dgm:prSet presAssocID="{F0536C1C-00E0-4A99-AE3E-344F5DC48E7E}" presName="tx1" presStyleLbl="revTx" presStyleIdx="0" presStyleCnt="4"/>
      <dgm:spPr/>
    </dgm:pt>
    <dgm:pt modelId="{FFAB29C6-F213-4610-91CE-D6A997C41AC0}" type="pres">
      <dgm:prSet presAssocID="{F0536C1C-00E0-4A99-AE3E-344F5DC48E7E}" presName="vert1" presStyleCnt="0"/>
      <dgm:spPr/>
    </dgm:pt>
    <dgm:pt modelId="{BE9CBCAE-2411-426A-9113-715A5D3F7A91}" type="pres">
      <dgm:prSet presAssocID="{B9C0140E-6759-4D9C-B903-2E2DBE5106CE}" presName="thickLine" presStyleLbl="alignNode1" presStyleIdx="1" presStyleCnt="4"/>
      <dgm:spPr/>
    </dgm:pt>
    <dgm:pt modelId="{8A9ACF03-841B-44BD-A187-130CFC5C8FE4}" type="pres">
      <dgm:prSet presAssocID="{B9C0140E-6759-4D9C-B903-2E2DBE5106CE}" presName="horz1" presStyleCnt="0"/>
      <dgm:spPr/>
    </dgm:pt>
    <dgm:pt modelId="{65B91B4D-D43A-4D00-BF9B-4417DE8B6B76}" type="pres">
      <dgm:prSet presAssocID="{B9C0140E-6759-4D9C-B903-2E2DBE5106CE}" presName="tx1" presStyleLbl="revTx" presStyleIdx="1" presStyleCnt="4"/>
      <dgm:spPr/>
    </dgm:pt>
    <dgm:pt modelId="{83826F53-F897-48DB-BDE5-520644B5CF14}" type="pres">
      <dgm:prSet presAssocID="{B9C0140E-6759-4D9C-B903-2E2DBE5106CE}" presName="vert1" presStyleCnt="0"/>
      <dgm:spPr/>
    </dgm:pt>
    <dgm:pt modelId="{125A231C-CC12-4DA9-B626-58DDA9829E60}" type="pres">
      <dgm:prSet presAssocID="{6348A81D-6DD7-472F-9016-4A8B1740F606}" presName="thickLine" presStyleLbl="alignNode1" presStyleIdx="2" presStyleCnt="4"/>
      <dgm:spPr/>
    </dgm:pt>
    <dgm:pt modelId="{A2263593-EED1-4715-AA0C-152B46C60564}" type="pres">
      <dgm:prSet presAssocID="{6348A81D-6DD7-472F-9016-4A8B1740F606}" presName="horz1" presStyleCnt="0"/>
      <dgm:spPr/>
    </dgm:pt>
    <dgm:pt modelId="{C0EC02AA-9349-4A6C-9F94-E74CB112779D}" type="pres">
      <dgm:prSet presAssocID="{6348A81D-6DD7-472F-9016-4A8B1740F606}" presName="tx1" presStyleLbl="revTx" presStyleIdx="2" presStyleCnt="4"/>
      <dgm:spPr/>
    </dgm:pt>
    <dgm:pt modelId="{0D66B72D-DFFA-41A4-A278-AB02B12BC913}" type="pres">
      <dgm:prSet presAssocID="{6348A81D-6DD7-472F-9016-4A8B1740F606}" presName="vert1" presStyleCnt="0"/>
      <dgm:spPr/>
    </dgm:pt>
    <dgm:pt modelId="{D566032C-182A-42DE-B09D-54C6C6379825}" type="pres">
      <dgm:prSet presAssocID="{CD9A2936-5234-4D15-80BD-762AF4E010BD}" presName="thickLine" presStyleLbl="alignNode1" presStyleIdx="3" presStyleCnt="4"/>
      <dgm:spPr/>
    </dgm:pt>
    <dgm:pt modelId="{C8A3CDA8-F072-4CE8-89B0-F32EAB6CDF56}" type="pres">
      <dgm:prSet presAssocID="{CD9A2936-5234-4D15-80BD-762AF4E010BD}" presName="horz1" presStyleCnt="0"/>
      <dgm:spPr/>
    </dgm:pt>
    <dgm:pt modelId="{9F96D43E-1589-418E-AC65-075025FE58E1}" type="pres">
      <dgm:prSet presAssocID="{CD9A2936-5234-4D15-80BD-762AF4E010BD}" presName="tx1" presStyleLbl="revTx" presStyleIdx="3" presStyleCnt="4"/>
      <dgm:spPr/>
    </dgm:pt>
    <dgm:pt modelId="{AC06F033-868B-4C84-8156-E21C8B769EE0}" type="pres">
      <dgm:prSet presAssocID="{CD9A2936-5234-4D15-80BD-762AF4E010BD}" presName="vert1" presStyleCnt="0"/>
      <dgm:spPr/>
    </dgm:pt>
  </dgm:ptLst>
  <dgm:cxnLst>
    <dgm:cxn modelId="{7DB5CB71-8E92-4028-8AD6-4595D200987D}" type="presOf" srcId="{F0536C1C-00E0-4A99-AE3E-344F5DC48E7E}" destId="{9846CC85-9C68-4F14-AC37-C37A5848B13C}" srcOrd="0" destOrd="0" presId="urn:microsoft.com/office/officeart/2008/layout/LinedList"/>
    <dgm:cxn modelId="{A4CC2C5A-9F3D-4662-82FC-24E62C5E5AF3}" srcId="{37349D00-9371-49A7-8F52-F0DEAB6ED4B4}" destId="{CD9A2936-5234-4D15-80BD-762AF4E010BD}" srcOrd="3" destOrd="0" parTransId="{990C4407-7F56-44C9-8D2F-D2E8AF38E002}" sibTransId="{1517AF4B-4A42-4111-A1FD-93D49818461C}"/>
    <dgm:cxn modelId="{77B03584-3DF0-44A5-8C22-DE655523F17D}" type="presOf" srcId="{6348A81D-6DD7-472F-9016-4A8B1740F606}" destId="{C0EC02AA-9349-4A6C-9F94-E74CB112779D}" srcOrd="0" destOrd="0" presId="urn:microsoft.com/office/officeart/2008/layout/LinedList"/>
    <dgm:cxn modelId="{C9401599-BDE5-4FB0-93A4-051504658A79}" srcId="{37349D00-9371-49A7-8F52-F0DEAB6ED4B4}" destId="{F0536C1C-00E0-4A99-AE3E-344F5DC48E7E}" srcOrd="0" destOrd="0" parTransId="{FC9B07DB-C2D6-488F-B788-0865E4BDA5D8}" sibTransId="{35FB542C-3763-435A-A083-1B3EA70A821A}"/>
    <dgm:cxn modelId="{A2010A9F-2E81-4208-A9DE-47AD225B7376}" srcId="{37349D00-9371-49A7-8F52-F0DEAB6ED4B4}" destId="{B9C0140E-6759-4D9C-B903-2E2DBE5106CE}" srcOrd="1" destOrd="0" parTransId="{4A37DDE4-5B36-4862-86A6-2272D9FCEF8E}" sibTransId="{D79D4B60-C4FD-4B8B-8E7E-BE26B6E1C4B7}"/>
    <dgm:cxn modelId="{9ECBD2AB-E852-475B-B815-749E745629A9}" type="presOf" srcId="{37349D00-9371-49A7-8F52-F0DEAB6ED4B4}" destId="{A4CAE169-33B5-49AC-AA87-B9296DFC05E2}" srcOrd="0" destOrd="0" presId="urn:microsoft.com/office/officeart/2008/layout/LinedList"/>
    <dgm:cxn modelId="{98A954C3-05D3-4E4A-8C43-739A90A1BE11}" srcId="{37349D00-9371-49A7-8F52-F0DEAB6ED4B4}" destId="{6348A81D-6DD7-472F-9016-4A8B1740F606}" srcOrd="2" destOrd="0" parTransId="{37B972BF-8323-4F50-9B37-68FFD60C23C2}" sibTransId="{A7A62D1D-A491-484A-9870-2795F9664D0B}"/>
    <dgm:cxn modelId="{560459EE-C2BC-48BD-BC29-D1F76BCEE9CD}" type="presOf" srcId="{CD9A2936-5234-4D15-80BD-762AF4E010BD}" destId="{9F96D43E-1589-418E-AC65-075025FE58E1}" srcOrd="0" destOrd="0" presId="urn:microsoft.com/office/officeart/2008/layout/LinedList"/>
    <dgm:cxn modelId="{A5A5B2F9-33C0-4231-87B1-64AC23E0CF2E}" type="presOf" srcId="{B9C0140E-6759-4D9C-B903-2E2DBE5106CE}" destId="{65B91B4D-D43A-4D00-BF9B-4417DE8B6B76}" srcOrd="0" destOrd="0" presId="urn:microsoft.com/office/officeart/2008/layout/LinedList"/>
    <dgm:cxn modelId="{7A3E6B62-7399-4134-83B6-1D3A64E870D7}" type="presParOf" srcId="{A4CAE169-33B5-49AC-AA87-B9296DFC05E2}" destId="{E1A2BCAE-794D-4D97-BAFE-AE1B7A50FE56}" srcOrd="0" destOrd="0" presId="urn:microsoft.com/office/officeart/2008/layout/LinedList"/>
    <dgm:cxn modelId="{0263AE33-5011-494E-A5C5-4DD3DE664D39}" type="presParOf" srcId="{A4CAE169-33B5-49AC-AA87-B9296DFC05E2}" destId="{72793F92-3072-4E46-8478-513F2CFD9127}" srcOrd="1" destOrd="0" presId="urn:microsoft.com/office/officeart/2008/layout/LinedList"/>
    <dgm:cxn modelId="{41889C59-5077-4AEB-BD53-C2CB6552BA5F}" type="presParOf" srcId="{72793F92-3072-4E46-8478-513F2CFD9127}" destId="{9846CC85-9C68-4F14-AC37-C37A5848B13C}" srcOrd="0" destOrd="0" presId="urn:microsoft.com/office/officeart/2008/layout/LinedList"/>
    <dgm:cxn modelId="{D8D7A9B5-89B9-4690-8C2D-C1BE3C4E1763}" type="presParOf" srcId="{72793F92-3072-4E46-8478-513F2CFD9127}" destId="{FFAB29C6-F213-4610-91CE-D6A997C41AC0}" srcOrd="1" destOrd="0" presId="urn:microsoft.com/office/officeart/2008/layout/LinedList"/>
    <dgm:cxn modelId="{60706865-D440-497D-9792-0C9E2A45D1A5}" type="presParOf" srcId="{A4CAE169-33B5-49AC-AA87-B9296DFC05E2}" destId="{BE9CBCAE-2411-426A-9113-715A5D3F7A91}" srcOrd="2" destOrd="0" presId="urn:microsoft.com/office/officeart/2008/layout/LinedList"/>
    <dgm:cxn modelId="{E85A99B6-EA87-4C69-9350-62248E9562B5}" type="presParOf" srcId="{A4CAE169-33B5-49AC-AA87-B9296DFC05E2}" destId="{8A9ACF03-841B-44BD-A187-130CFC5C8FE4}" srcOrd="3" destOrd="0" presId="urn:microsoft.com/office/officeart/2008/layout/LinedList"/>
    <dgm:cxn modelId="{5C9D24E3-7A97-4A4A-BBE9-8C460713C312}" type="presParOf" srcId="{8A9ACF03-841B-44BD-A187-130CFC5C8FE4}" destId="{65B91B4D-D43A-4D00-BF9B-4417DE8B6B76}" srcOrd="0" destOrd="0" presId="urn:microsoft.com/office/officeart/2008/layout/LinedList"/>
    <dgm:cxn modelId="{32E2D443-F110-42CB-8B6F-6CE0E396EC09}" type="presParOf" srcId="{8A9ACF03-841B-44BD-A187-130CFC5C8FE4}" destId="{83826F53-F897-48DB-BDE5-520644B5CF14}" srcOrd="1" destOrd="0" presId="urn:microsoft.com/office/officeart/2008/layout/LinedList"/>
    <dgm:cxn modelId="{B617B4BA-05F7-409C-970E-5E1536763A43}" type="presParOf" srcId="{A4CAE169-33B5-49AC-AA87-B9296DFC05E2}" destId="{125A231C-CC12-4DA9-B626-58DDA9829E60}" srcOrd="4" destOrd="0" presId="urn:microsoft.com/office/officeart/2008/layout/LinedList"/>
    <dgm:cxn modelId="{511C3986-942D-4263-95B1-0A1B1398817C}" type="presParOf" srcId="{A4CAE169-33B5-49AC-AA87-B9296DFC05E2}" destId="{A2263593-EED1-4715-AA0C-152B46C60564}" srcOrd="5" destOrd="0" presId="urn:microsoft.com/office/officeart/2008/layout/LinedList"/>
    <dgm:cxn modelId="{334C9257-6A2A-4536-B409-51F808556756}" type="presParOf" srcId="{A2263593-EED1-4715-AA0C-152B46C60564}" destId="{C0EC02AA-9349-4A6C-9F94-E74CB112779D}" srcOrd="0" destOrd="0" presId="urn:microsoft.com/office/officeart/2008/layout/LinedList"/>
    <dgm:cxn modelId="{DA0EE8DB-DC12-451D-AC37-31E985CA0B81}" type="presParOf" srcId="{A2263593-EED1-4715-AA0C-152B46C60564}" destId="{0D66B72D-DFFA-41A4-A278-AB02B12BC913}" srcOrd="1" destOrd="0" presId="urn:microsoft.com/office/officeart/2008/layout/LinedList"/>
    <dgm:cxn modelId="{56925B5F-9FFE-4D8E-A28B-2F132804B6B1}" type="presParOf" srcId="{A4CAE169-33B5-49AC-AA87-B9296DFC05E2}" destId="{D566032C-182A-42DE-B09D-54C6C6379825}" srcOrd="6" destOrd="0" presId="urn:microsoft.com/office/officeart/2008/layout/LinedList"/>
    <dgm:cxn modelId="{F4C59B3A-A8B5-4B9E-A0F4-B9ED49C4475B}" type="presParOf" srcId="{A4CAE169-33B5-49AC-AA87-B9296DFC05E2}" destId="{C8A3CDA8-F072-4CE8-89B0-F32EAB6CDF56}" srcOrd="7" destOrd="0" presId="urn:microsoft.com/office/officeart/2008/layout/LinedList"/>
    <dgm:cxn modelId="{49B30B83-78C7-47F7-AED0-504C27CBB3C7}" type="presParOf" srcId="{C8A3CDA8-F072-4CE8-89B0-F32EAB6CDF56}" destId="{9F96D43E-1589-418E-AC65-075025FE58E1}" srcOrd="0" destOrd="0" presId="urn:microsoft.com/office/officeart/2008/layout/LinedList"/>
    <dgm:cxn modelId="{13A04916-DEEF-43EC-9BCD-345319227A5B}" type="presParOf" srcId="{C8A3CDA8-F072-4CE8-89B0-F32EAB6CDF56}" destId="{AC06F033-868B-4C84-8156-E21C8B769EE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F8669DD-9369-4D19-8196-28867F33A13C}"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9D033C55-E8EC-4D46-B1D6-C572D4508067}">
      <dgm:prSet/>
      <dgm:spPr/>
      <dgm:t>
        <a:bodyPr/>
        <a:lstStyle/>
        <a:p>
          <a:r>
            <a:rPr lang="en-IE" dirty="0"/>
            <a:t>First Year-European Tour -Spring 2024</a:t>
          </a:r>
          <a:endParaRPr lang="en-US" dirty="0"/>
        </a:p>
      </dgm:t>
    </dgm:pt>
    <dgm:pt modelId="{743C51C1-2E09-4E2C-AC29-2A70600D4AA2}" type="parTrans" cxnId="{9BEDEEF8-2BA4-4D0A-A357-C4B812808BB2}">
      <dgm:prSet/>
      <dgm:spPr/>
      <dgm:t>
        <a:bodyPr/>
        <a:lstStyle/>
        <a:p>
          <a:endParaRPr lang="en-US"/>
        </a:p>
      </dgm:t>
    </dgm:pt>
    <dgm:pt modelId="{1D3FDA3E-14CC-4DF9-B6AF-96A0D0B1932F}" type="sibTrans" cxnId="{9BEDEEF8-2BA4-4D0A-A357-C4B812808BB2}">
      <dgm:prSet/>
      <dgm:spPr/>
      <dgm:t>
        <a:bodyPr/>
        <a:lstStyle/>
        <a:p>
          <a:endParaRPr lang="en-US"/>
        </a:p>
      </dgm:t>
    </dgm:pt>
    <dgm:pt modelId="{C7055D13-974C-4EEF-9DCC-ACBD9AC4E864}">
      <dgm:prSet/>
      <dgm:spPr/>
      <dgm:t>
        <a:bodyPr/>
        <a:lstStyle/>
        <a:p>
          <a:r>
            <a:rPr lang="en-IE" dirty="0"/>
            <a:t>TY School Tour (Andora) - Spring 2024</a:t>
          </a:r>
          <a:endParaRPr lang="en-US" dirty="0"/>
        </a:p>
      </dgm:t>
    </dgm:pt>
    <dgm:pt modelId="{42E8E29E-32E6-4224-BE06-D65F3FC247A2}" type="parTrans" cxnId="{5E1B32C2-09C3-4B84-ACC1-9C92A777F4E8}">
      <dgm:prSet/>
      <dgm:spPr/>
      <dgm:t>
        <a:bodyPr/>
        <a:lstStyle/>
        <a:p>
          <a:endParaRPr lang="en-US"/>
        </a:p>
      </dgm:t>
    </dgm:pt>
    <dgm:pt modelId="{43487B62-42FB-4206-BF4D-2D13B1DA6ECB}" type="sibTrans" cxnId="{5E1B32C2-09C3-4B84-ACC1-9C92A777F4E8}">
      <dgm:prSet/>
      <dgm:spPr/>
      <dgm:t>
        <a:bodyPr/>
        <a:lstStyle/>
        <a:p>
          <a:endParaRPr lang="en-US"/>
        </a:p>
      </dgm:t>
    </dgm:pt>
    <dgm:pt modelId="{11BE77C5-D5F0-4892-A04F-EABE7CC28BDB}">
      <dgm:prSet/>
      <dgm:spPr/>
      <dgm:t>
        <a:bodyPr/>
        <a:lstStyle/>
        <a:p>
          <a:r>
            <a:rPr lang="en-IE" dirty="0"/>
            <a:t>School Exchange- Iona Prep New York-Autumn 2023</a:t>
          </a:r>
          <a:endParaRPr lang="en-US" dirty="0"/>
        </a:p>
      </dgm:t>
    </dgm:pt>
    <dgm:pt modelId="{CABF838A-551F-48B7-A362-56635DB3828D}" type="parTrans" cxnId="{701C5A0C-F48D-4E1A-95D6-AE3DC4F0236C}">
      <dgm:prSet/>
      <dgm:spPr/>
      <dgm:t>
        <a:bodyPr/>
        <a:lstStyle/>
        <a:p>
          <a:endParaRPr lang="en-US"/>
        </a:p>
      </dgm:t>
    </dgm:pt>
    <dgm:pt modelId="{8C2F21C4-7040-4B2D-AF2C-C81D2126FBCF}" type="sibTrans" cxnId="{701C5A0C-F48D-4E1A-95D6-AE3DC4F0236C}">
      <dgm:prSet/>
      <dgm:spPr/>
      <dgm:t>
        <a:bodyPr/>
        <a:lstStyle/>
        <a:p>
          <a:endParaRPr lang="en-US"/>
        </a:p>
      </dgm:t>
    </dgm:pt>
    <dgm:pt modelId="{49FF3B5B-EF37-4D4E-A18B-BDA6ED3F4AB4}">
      <dgm:prSet/>
      <dgm:spPr/>
      <dgm:t>
        <a:bodyPr/>
        <a:lstStyle/>
        <a:p>
          <a:pPr rtl="0"/>
          <a:r>
            <a:rPr lang="en-IE" dirty="0"/>
            <a:t>German exchange to a </a:t>
          </a:r>
          <a:r>
            <a:rPr lang="en-IE" dirty="0">
              <a:latin typeface="Calibri Light" panose="020F0302020204030204"/>
            </a:rPr>
            <a:t>St. Ursula's Catholic</a:t>
          </a:r>
          <a:r>
            <a:rPr lang="en-IE" dirty="0"/>
            <a:t> school in</a:t>
          </a:r>
          <a:r>
            <a:rPr lang="en-IE" dirty="0">
              <a:latin typeface="Calibri Light" panose="020F0302020204030204"/>
            </a:rPr>
            <a:t> Villingen, </a:t>
          </a:r>
          <a:r>
            <a:rPr lang="en-IE" dirty="0"/>
            <a:t>southern Germany in collaboration with Loreto Secondary School </a:t>
          </a:r>
          <a:endParaRPr lang="en-US" dirty="0"/>
        </a:p>
      </dgm:t>
    </dgm:pt>
    <dgm:pt modelId="{7870CD30-C3DA-4897-B7DE-C3CDA4D60D44}" type="parTrans" cxnId="{782CF218-6321-4608-B8F8-92E2362CD78A}">
      <dgm:prSet/>
      <dgm:spPr/>
      <dgm:t>
        <a:bodyPr/>
        <a:lstStyle/>
        <a:p>
          <a:endParaRPr lang="en-US"/>
        </a:p>
      </dgm:t>
    </dgm:pt>
    <dgm:pt modelId="{8277C0AE-22D4-4743-9A84-32E29CB08D11}" type="sibTrans" cxnId="{782CF218-6321-4608-B8F8-92E2362CD78A}">
      <dgm:prSet/>
      <dgm:spPr/>
      <dgm:t>
        <a:bodyPr/>
        <a:lstStyle/>
        <a:p>
          <a:endParaRPr lang="en-US"/>
        </a:p>
      </dgm:t>
    </dgm:pt>
    <dgm:pt modelId="{E403F646-F476-4989-8C3B-4B433306811B}" type="pres">
      <dgm:prSet presAssocID="{3F8669DD-9369-4D19-8196-28867F33A13C}" presName="vert0" presStyleCnt="0">
        <dgm:presLayoutVars>
          <dgm:dir/>
          <dgm:animOne val="branch"/>
          <dgm:animLvl val="lvl"/>
        </dgm:presLayoutVars>
      </dgm:prSet>
      <dgm:spPr/>
    </dgm:pt>
    <dgm:pt modelId="{D4FFB542-DF53-4C6A-8540-3CD8E65FBFC5}" type="pres">
      <dgm:prSet presAssocID="{9D033C55-E8EC-4D46-B1D6-C572D4508067}" presName="thickLine" presStyleLbl="alignNode1" presStyleIdx="0" presStyleCnt="4"/>
      <dgm:spPr/>
    </dgm:pt>
    <dgm:pt modelId="{D02D81C7-ED9C-494C-B8EB-CE5A7BEB1BA8}" type="pres">
      <dgm:prSet presAssocID="{9D033C55-E8EC-4D46-B1D6-C572D4508067}" presName="horz1" presStyleCnt="0"/>
      <dgm:spPr/>
    </dgm:pt>
    <dgm:pt modelId="{97C199C9-B4E5-4001-9405-02A7960184FA}" type="pres">
      <dgm:prSet presAssocID="{9D033C55-E8EC-4D46-B1D6-C572D4508067}" presName="tx1" presStyleLbl="revTx" presStyleIdx="0" presStyleCnt="4"/>
      <dgm:spPr/>
    </dgm:pt>
    <dgm:pt modelId="{D064684E-6803-4E75-8726-2ACEB52F746C}" type="pres">
      <dgm:prSet presAssocID="{9D033C55-E8EC-4D46-B1D6-C572D4508067}" presName="vert1" presStyleCnt="0"/>
      <dgm:spPr/>
    </dgm:pt>
    <dgm:pt modelId="{8C7DD7C4-4A69-4F70-8C55-B66B425C976E}" type="pres">
      <dgm:prSet presAssocID="{C7055D13-974C-4EEF-9DCC-ACBD9AC4E864}" presName="thickLine" presStyleLbl="alignNode1" presStyleIdx="1" presStyleCnt="4"/>
      <dgm:spPr/>
    </dgm:pt>
    <dgm:pt modelId="{2C7E7145-77DD-4CB2-82B1-DD9CD749E1C4}" type="pres">
      <dgm:prSet presAssocID="{C7055D13-974C-4EEF-9DCC-ACBD9AC4E864}" presName="horz1" presStyleCnt="0"/>
      <dgm:spPr/>
    </dgm:pt>
    <dgm:pt modelId="{50FA780E-988C-44EB-A927-4289DE01FA4F}" type="pres">
      <dgm:prSet presAssocID="{C7055D13-974C-4EEF-9DCC-ACBD9AC4E864}" presName="tx1" presStyleLbl="revTx" presStyleIdx="1" presStyleCnt="4"/>
      <dgm:spPr/>
    </dgm:pt>
    <dgm:pt modelId="{AEF0C7D4-6557-4F54-A24A-0DB6EF8C4176}" type="pres">
      <dgm:prSet presAssocID="{C7055D13-974C-4EEF-9DCC-ACBD9AC4E864}" presName="vert1" presStyleCnt="0"/>
      <dgm:spPr/>
    </dgm:pt>
    <dgm:pt modelId="{C073D620-67C5-4B1C-8E0B-77FF6493C419}" type="pres">
      <dgm:prSet presAssocID="{11BE77C5-D5F0-4892-A04F-EABE7CC28BDB}" presName="thickLine" presStyleLbl="alignNode1" presStyleIdx="2" presStyleCnt="4"/>
      <dgm:spPr/>
    </dgm:pt>
    <dgm:pt modelId="{7852DCF1-DABC-43B3-936F-3EC7C7825CB0}" type="pres">
      <dgm:prSet presAssocID="{11BE77C5-D5F0-4892-A04F-EABE7CC28BDB}" presName="horz1" presStyleCnt="0"/>
      <dgm:spPr/>
    </dgm:pt>
    <dgm:pt modelId="{DDDADB24-CC44-40D1-8685-F6311521EEE2}" type="pres">
      <dgm:prSet presAssocID="{11BE77C5-D5F0-4892-A04F-EABE7CC28BDB}" presName="tx1" presStyleLbl="revTx" presStyleIdx="2" presStyleCnt="4"/>
      <dgm:spPr/>
    </dgm:pt>
    <dgm:pt modelId="{2BB6BEEC-FFAE-4EC1-B98B-18BD93315984}" type="pres">
      <dgm:prSet presAssocID="{11BE77C5-D5F0-4892-A04F-EABE7CC28BDB}" presName="vert1" presStyleCnt="0"/>
      <dgm:spPr/>
    </dgm:pt>
    <dgm:pt modelId="{52FCE457-0653-430A-A45C-190F11B0B868}" type="pres">
      <dgm:prSet presAssocID="{49FF3B5B-EF37-4D4E-A18B-BDA6ED3F4AB4}" presName="thickLine" presStyleLbl="alignNode1" presStyleIdx="3" presStyleCnt="4"/>
      <dgm:spPr/>
    </dgm:pt>
    <dgm:pt modelId="{D8E332B3-7F84-47C9-AE6F-F3675B1ED1B1}" type="pres">
      <dgm:prSet presAssocID="{49FF3B5B-EF37-4D4E-A18B-BDA6ED3F4AB4}" presName="horz1" presStyleCnt="0"/>
      <dgm:spPr/>
    </dgm:pt>
    <dgm:pt modelId="{26B2ADB3-0A85-4384-A743-192BF9A718E2}" type="pres">
      <dgm:prSet presAssocID="{49FF3B5B-EF37-4D4E-A18B-BDA6ED3F4AB4}" presName="tx1" presStyleLbl="revTx" presStyleIdx="3" presStyleCnt="4"/>
      <dgm:spPr/>
    </dgm:pt>
    <dgm:pt modelId="{8C00ECDB-AF91-4277-BF6A-DCCB9E028444}" type="pres">
      <dgm:prSet presAssocID="{49FF3B5B-EF37-4D4E-A18B-BDA6ED3F4AB4}" presName="vert1" presStyleCnt="0"/>
      <dgm:spPr/>
    </dgm:pt>
  </dgm:ptLst>
  <dgm:cxnLst>
    <dgm:cxn modelId="{701C5A0C-F48D-4E1A-95D6-AE3DC4F0236C}" srcId="{3F8669DD-9369-4D19-8196-28867F33A13C}" destId="{11BE77C5-D5F0-4892-A04F-EABE7CC28BDB}" srcOrd="2" destOrd="0" parTransId="{CABF838A-551F-48B7-A362-56635DB3828D}" sibTransId="{8C2F21C4-7040-4B2D-AF2C-C81D2126FBCF}"/>
    <dgm:cxn modelId="{782CF218-6321-4608-B8F8-92E2362CD78A}" srcId="{3F8669DD-9369-4D19-8196-28867F33A13C}" destId="{49FF3B5B-EF37-4D4E-A18B-BDA6ED3F4AB4}" srcOrd="3" destOrd="0" parTransId="{7870CD30-C3DA-4897-B7DE-C3CDA4D60D44}" sibTransId="{8277C0AE-22D4-4743-9A84-32E29CB08D11}"/>
    <dgm:cxn modelId="{57FA7861-26B2-4A96-BF98-9894D339C848}" type="presOf" srcId="{C7055D13-974C-4EEF-9DCC-ACBD9AC4E864}" destId="{50FA780E-988C-44EB-A927-4289DE01FA4F}" srcOrd="0" destOrd="0" presId="urn:microsoft.com/office/officeart/2008/layout/LinedList"/>
    <dgm:cxn modelId="{435CF968-F582-40F2-891B-63BA3A8D26AB}" type="presOf" srcId="{11BE77C5-D5F0-4892-A04F-EABE7CC28BDB}" destId="{DDDADB24-CC44-40D1-8685-F6311521EEE2}" srcOrd="0" destOrd="0" presId="urn:microsoft.com/office/officeart/2008/layout/LinedList"/>
    <dgm:cxn modelId="{6DD0286A-7FE6-49EA-BEA0-9B5DA93835A0}" type="presOf" srcId="{3F8669DD-9369-4D19-8196-28867F33A13C}" destId="{E403F646-F476-4989-8C3B-4B433306811B}" srcOrd="0" destOrd="0" presId="urn:microsoft.com/office/officeart/2008/layout/LinedList"/>
    <dgm:cxn modelId="{6192C7AD-DB8A-4B4C-8DDD-C9DA736DCA76}" type="presOf" srcId="{9D033C55-E8EC-4D46-B1D6-C572D4508067}" destId="{97C199C9-B4E5-4001-9405-02A7960184FA}" srcOrd="0" destOrd="0" presId="urn:microsoft.com/office/officeart/2008/layout/LinedList"/>
    <dgm:cxn modelId="{5E1B32C2-09C3-4B84-ACC1-9C92A777F4E8}" srcId="{3F8669DD-9369-4D19-8196-28867F33A13C}" destId="{C7055D13-974C-4EEF-9DCC-ACBD9AC4E864}" srcOrd="1" destOrd="0" parTransId="{42E8E29E-32E6-4224-BE06-D65F3FC247A2}" sibTransId="{43487B62-42FB-4206-BF4D-2D13B1DA6ECB}"/>
    <dgm:cxn modelId="{77D3B7D3-7F31-4C67-8C9C-74C2553EBC09}" type="presOf" srcId="{49FF3B5B-EF37-4D4E-A18B-BDA6ED3F4AB4}" destId="{26B2ADB3-0A85-4384-A743-192BF9A718E2}" srcOrd="0" destOrd="0" presId="urn:microsoft.com/office/officeart/2008/layout/LinedList"/>
    <dgm:cxn modelId="{9BEDEEF8-2BA4-4D0A-A357-C4B812808BB2}" srcId="{3F8669DD-9369-4D19-8196-28867F33A13C}" destId="{9D033C55-E8EC-4D46-B1D6-C572D4508067}" srcOrd="0" destOrd="0" parTransId="{743C51C1-2E09-4E2C-AC29-2A70600D4AA2}" sibTransId="{1D3FDA3E-14CC-4DF9-B6AF-96A0D0B1932F}"/>
    <dgm:cxn modelId="{BB22E08E-3ACE-40AA-A694-BD4476340A1E}" type="presParOf" srcId="{E403F646-F476-4989-8C3B-4B433306811B}" destId="{D4FFB542-DF53-4C6A-8540-3CD8E65FBFC5}" srcOrd="0" destOrd="0" presId="urn:microsoft.com/office/officeart/2008/layout/LinedList"/>
    <dgm:cxn modelId="{4B2C3B40-15D1-422E-AEC1-E6D1172FD5AD}" type="presParOf" srcId="{E403F646-F476-4989-8C3B-4B433306811B}" destId="{D02D81C7-ED9C-494C-B8EB-CE5A7BEB1BA8}" srcOrd="1" destOrd="0" presId="urn:microsoft.com/office/officeart/2008/layout/LinedList"/>
    <dgm:cxn modelId="{FE9E16C2-C018-4271-8FCD-60827D4107E4}" type="presParOf" srcId="{D02D81C7-ED9C-494C-B8EB-CE5A7BEB1BA8}" destId="{97C199C9-B4E5-4001-9405-02A7960184FA}" srcOrd="0" destOrd="0" presId="urn:microsoft.com/office/officeart/2008/layout/LinedList"/>
    <dgm:cxn modelId="{772D9A71-6978-47CF-8B59-A50BE34034EE}" type="presParOf" srcId="{D02D81C7-ED9C-494C-B8EB-CE5A7BEB1BA8}" destId="{D064684E-6803-4E75-8726-2ACEB52F746C}" srcOrd="1" destOrd="0" presId="urn:microsoft.com/office/officeart/2008/layout/LinedList"/>
    <dgm:cxn modelId="{8C3CB4C9-3A3B-476F-BE61-019FEE924FF5}" type="presParOf" srcId="{E403F646-F476-4989-8C3B-4B433306811B}" destId="{8C7DD7C4-4A69-4F70-8C55-B66B425C976E}" srcOrd="2" destOrd="0" presId="urn:microsoft.com/office/officeart/2008/layout/LinedList"/>
    <dgm:cxn modelId="{497D93CF-C92F-43AC-96ED-E9C4F4802DD0}" type="presParOf" srcId="{E403F646-F476-4989-8C3B-4B433306811B}" destId="{2C7E7145-77DD-4CB2-82B1-DD9CD749E1C4}" srcOrd="3" destOrd="0" presId="urn:microsoft.com/office/officeart/2008/layout/LinedList"/>
    <dgm:cxn modelId="{A8576EF6-9DDF-4179-8F87-56E6E1BAEBCD}" type="presParOf" srcId="{2C7E7145-77DD-4CB2-82B1-DD9CD749E1C4}" destId="{50FA780E-988C-44EB-A927-4289DE01FA4F}" srcOrd="0" destOrd="0" presId="urn:microsoft.com/office/officeart/2008/layout/LinedList"/>
    <dgm:cxn modelId="{13A250C8-2B48-442B-9F7D-5B18E1800440}" type="presParOf" srcId="{2C7E7145-77DD-4CB2-82B1-DD9CD749E1C4}" destId="{AEF0C7D4-6557-4F54-A24A-0DB6EF8C4176}" srcOrd="1" destOrd="0" presId="urn:microsoft.com/office/officeart/2008/layout/LinedList"/>
    <dgm:cxn modelId="{19489306-8494-40AE-B94A-485CD3629E7C}" type="presParOf" srcId="{E403F646-F476-4989-8C3B-4B433306811B}" destId="{C073D620-67C5-4B1C-8E0B-77FF6493C419}" srcOrd="4" destOrd="0" presId="urn:microsoft.com/office/officeart/2008/layout/LinedList"/>
    <dgm:cxn modelId="{BDE946CF-C977-4846-808D-62A9EDB126D2}" type="presParOf" srcId="{E403F646-F476-4989-8C3B-4B433306811B}" destId="{7852DCF1-DABC-43B3-936F-3EC7C7825CB0}" srcOrd="5" destOrd="0" presId="urn:microsoft.com/office/officeart/2008/layout/LinedList"/>
    <dgm:cxn modelId="{97B11ED9-ED35-49C3-9069-46C8988538C0}" type="presParOf" srcId="{7852DCF1-DABC-43B3-936F-3EC7C7825CB0}" destId="{DDDADB24-CC44-40D1-8685-F6311521EEE2}" srcOrd="0" destOrd="0" presId="urn:microsoft.com/office/officeart/2008/layout/LinedList"/>
    <dgm:cxn modelId="{61DC3197-6A31-45DB-A72F-67C54948D985}" type="presParOf" srcId="{7852DCF1-DABC-43B3-936F-3EC7C7825CB0}" destId="{2BB6BEEC-FFAE-4EC1-B98B-18BD93315984}" srcOrd="1" destOrd="0" presId="urn:microsoft.com/office/officeart/2008/layout/LinedList"/>
    <dgm:cxn modelId="{5A6AC334-38D7-4004-AC56-8747C125E8A2}" type="presParOf" srcId="{E403F646-F476-4989-8C3B-4B433306811B}" destId="{52FCE457-0653-430A-A45C-190F11B0B868}" srcOrd="6" destOrd="0" presId="urn:microsoft.com/office/officeart/2008/layout/LinedList"/>
    <dgm:cxn modelId="{8E510BC5-C2E3-439F-A61F-405CF614B238}" type="presParOf" srcId="{E403F646-F476-4989-8C3B-4B433306811B}" destId="{D8E332B3-7F84-47C9-AE6F-F3675B1ED1B1}" srcOrd="7" destOrd="0" presId="urn:microsoft.com/office/officeart/2008/layout/LinedList"/>
    <dgm:cxn modelId="{B180EAFD-FF31-44E9-8CE9-6ECD0C9976F7}" type="presParOf" srcId="{D8E332B3-7F84-47C9-AE6F-F3675B1ED1B1}" destId="{26B2ADB3-0A85-4384-A743-192BF9A718E2}" srcOrd="0" destOrd="0" presId="urn:microsoft.com/office/officeart/2008/layout/LinedList"/>
    <dgm:cxn modelId="{3573B994-A407-49EE-8F9E-1B3A48F59BCF}" type="presParOf" srcId="{D8E332B3-7F84-47C9-AE6F-F3675B1ED1B1}" destId="{8C00ECDB-AF91-4277-BF6A-DCCB9E02844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D4035E3-0F9A-471B-8632-5488039DEDD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41B8D67-3249-4723-8068-6B335BE3D28C}">
      <dgm:prSet/>
      <dgm:spPr/>
      <dgm:t>
        <a:bodyPr/>
        <a:lstStyle/>
        <a:p>
          <a:pPr rtl="0"/>
          <a:r>
            <a:rPr lang="en-US" dirty="0"/>
            <a:t>Enterprise Competitions Wexford </a:t>
          </a:r>
          <a:r>
            <a:rPr lang="en-US" dirty="0">
              <a:latin typeface="Calibri Light" panose="020F0302020204030204"/>
            </a:rPr>
            <a:t>Local Enterprise</a:t>
          </a:r>
          <a:r>
            <a:rPr lang="en-US" dirty="0"/>
            <a:t> </a:t>
          </a:r>
          <a:r>
            <a:rPr lang="en-US" dirty="0" err="1">
              <a:latin typeface="Calibri Light" panose="020F0302020204030204"/>
            </a:rPr>
            <a:t>Organisation</a:t>
          </a:r>
          <a:endParaRPr lang="en-US" dirty="0"/>
        </a:p>
      </dgm:t>
    </dgm:pt>
    <dgm:pt modelId="{9175E223-E142-4649-AFF9-CBE813ABD0B2}" type="parTrans" cxnId="{48F1D8AE-1630-4FBC-AC00-467D28D305D8}">
      <dgm:prSet/>
      <dgm:spPr/>
      <dgm:t>
        <a:bodyPr/>
        <a:lstStyle/>
        <a:p>
          <a:endParaRPr lang="en-US"/>
        </a:p>
      </dgm:t>
    </dgm:pt>
    <dgm:pt modelId="{A5D33098-0EAC-44DD-8873-323094FCA5DD}" type="sibTrans" cxnId="{48F1D8AE-1630-4FBC-AC00-467D28D305D8}">
      <dgm:prSet/>
      <dgm:spPr/>
      <dgm:t>
        <a:bodyPr/>
        <a:lstStyle/>
        <a:p>
          <a:endParaRPr lang="en-US"/>
        </a:p>
      </dgm:t>
    </dgm:pt>
    <dgm:pt modelId="{4FE76B7A-2A66-41EA-AB5C-28245C1BBE93}">
      <dgm:prSet/>
      <dgm:spPr/>
      <dgm:t>
        <a:bodyPr/>
        <a:lstStyle/>
        <a:p>
          <a:r>
            <a:rPr lang="en-US" dirty="0"/>
            <a:t>TY Musical in collaboration with the Presentation Secondary School</a:t>
          </a:r>
        </a:p>
      </dgm:t>
    </dgm:pt>
    <dgm:pt modelId="{6E2F245F-A2FB-456B-9C0B-7DB73292BC3A}" type="parTrans" cxnId="{05406D01-1DBB-45B9-946D-582E24CCC166}">
      <dgm:prSet/>
      <dgm:spPr/>
      <dgm:t>
        <a:bodyPr/>
        <a:lstStyle/>
        <a:p>
          <a:endParaRPr lang="en-US"/>
        </a:p>
      </dgm:t>
    </dgm:pt>
    <dgm:pt modelId="{146FD7C2-5341-44D6-BBBB-46130A2B18DF}" type="sibTrans" cxnId="{05406D01-1DBB-45B9-946D-582E24CCC166}">
      <dgm:prSet/>
      <dgm:spPr/>
      <dgm:t>
        <a:bodyPr/>
        <a:lstStyle/>
        <a:p>
          <a:endParaRPr lang="en-US"/>
        </a:p>
      </dgm:t>
    </dgm:pt>
    <dgm:pt modelId="{63BE22B8-E47F-4522-9602-985219FE70BE}">
      <dgm:prSet/>
      <dgm:spPr/>
      <dgm:t>
        <a:bodyPr/>
        <a:lstStyle/>
        <a:p>
          <a:r>
            <a:rPr lang="en-US" dirty="0"/>
            <a:t>2023 Beauty and the Beast</a:t>
          </a:r>
        </a:p>
      </dgm:t>
    </dgm:pt>
    <dgm:pt modelId="{B6B276D4-3044-4A66-AAB6-B6D5193ECCF2}" type="parTrans" cxnId="{CC062DB0-C212-4C7D-A249-BDBFA4FB7615}">
      <dgm:prSet/>
      <dgm:spPr/>
      <dgm:t>
        <a:bodyPr/>
        <a:lstStyle/>
        <a:p>
          <a:endParaRPr lang="en-US"/>
        </a:p>
      </dgm:t>
    </dgm:pt>
    <dgm:pt modelId="{B3B81768-5380-409C-9DCF-5CA291272B18}" type="sibTrans" cxnId="{CC062DB0-C212-4C7D-A249-BDBFA4FB7615}">
      <dgm:prSet/>
      <dgm:spPr/>
      <dgm:t>
        <a:bodyPr/>
        <a:lstStyle/>
        <a:p>
          <a:endParaRPr lang="en-US"/>
        </a:p>
      </dgm:t>
    </dgm:pt>
    <dgm:pt modelId="{F2B034FD-7D27-4BC3-8933-99FDD30D5A14}">
      <dgm:prSet/>
      <dgm:spPr/>
      <dgm:t>
        <a:bodyPr/>
        <a:lstStyle/>
        <a:p>
          <a:r>
            <a:rPr lang="en-US" dirty="0"/>
            <a:t>2024 Aladdin</a:t>
          </a:r>
        </a:p>
      </dgm:t>
    </dgm:pt>
    <dgm:pt modelId="{70D7B5BD-ABC6-4E6D-B765-DFA7F9C6DC11}" type="parTrans" cxnId="{BDA47668-B8EF-4259-9F77-EBFD9AB5EDDD}">
      <dgm:prSet/>
      <dgm:spPr/>
      <dgm:t>
        <a:bodyPr/>
        <a:lstStyle/>
        <a:p>
          <a:endParaRPr lang="en-US"/>
        </a:p>
      </dgm:t>
    </dgm:pt>
    <dgm:pt modelId="{8FD4BF3F-DBC7-4CEE-B37C-D1133329B1BA}" type="sibTrans" cxnId="{BDA47668-B8EF-4259-9F77-EBFD9AB5EDDD}">
      <dgm:prSet/>
      <dgm:spPr/>
      <dgm:t>
        <a:bodyPr/>
        <a:lstStyle/>
        <a:p>
          <a:endParaRPr lang="en-US"/>
        </a:p>
      </dgm:t>
    </dgm:pt>
    <dgm:pt modelId="{BD865584-EFA7-4F82-91F6-FE6D3EA4BDBF}" type="pres">
      <dgm:prSet presAssocID="{9D4035E3-0F9A-471B-8632-5488039DEDDB}" presName="linear" presStyleCnt="0">
        <dgm:presLayoutVars>
          <dgm:animLvl val="lvl"/>
          <dgm:resizeHandles val="exact"/>
        </dgm:presLayoutVars>
      </dgm:prSet>
      <dgm:spPr/>
    </dgm:pt>
    <dgm:pt modelId="{F3357774-6822-4FC7-9130-BD07DFE6E56E}" type="pres">
      <dgm:prSet presAssocID="{641B8D67-3249-4723-8068-6B335BE3D28C}" presName="parentText" presStyleLbl="node1" presStyleIdx="0" presStyleCnt="4">
        <dgm:presLayoutVars>
          <dgm:chMax val="0"/>
          <dgm:bulletEnabled val="1"/>
        </dgm:presLayoutVars>
      </dgm:prSet>
      <dgm:spPr/>
    </dgm:pt>
    <dgm:pt modelId="{30A437E6-677D-4629-944F-15096ADFEA3A}" type="pres">
      <dgm:prSet presAssocID="{A5D33098-0EAC-44DD-8873-323094FCA5DD}" presName="spacer" presStyleCnt="0"/>
      <dgm:spPr/>
    </dgm:pt>
    <dgm:pt modelId="{4B17545A-2F5D-47D7-979D-760A35170D35}" type="pres">
      <dgm:prSet presAssocID="{4FE76B7A-2A66-41EA-AB5C-28245C1BBE93}" presName="parentText" presStyleLbl="node1" presStyleIdx="1" presStyleCnt="4">
        <dgm:presLayoutVars>
          <dgm:chMax val="0"/>
          <dgm:bulletEnabled val="1"/>
        </dgm:presLayoutVars>
      </dgm:prSet>
      <dgm:spPr/>
    </dgm:pt>
    <dgm:pt modelId="{308F2BDA-4688-4795-A839-656D21CF9FCB}" type="pres">
      <dgm:prSet presAssocID="{146FD7C2-5341-44D6-BBBB-46130A2B18DF}" presName="spacer" presStyleCnt="0"/>
      <dgm:spPr/>
    </dgm:pt>
    <dgm:pt modelId="{93764536-5F5A-4477-9A8F-6A630B55B08D}" type="pres">
      <dgm:prSet presAssocID="{63BE22B8-E47F-4522-9602-985219FE70BE}" presName="parentText" presStyleLbl="node1" presStyleIdx="2" presStyleCnt="4">
        <dgm:presLayoutVars>
          <dgm:chMax val="0"/>
          <dgm:bulletEnabled val="1"/>
        </dgm:presLayoutVars>
      </dgm:prSet>
      <dgm:spPr/>
    </dgm:pt>
    <dgm:pt modelId="{3974828D-8547-4EA1-BD60-3C572E10DF95}" type="pres">
      <dgm:prSet presAssocID="{B3B81768-5380-409C-9DCF-5CA291272B18}" presName="spacer" presStyleCnt="0"/>
      <dgm:spPr/>
    </dgm:pt>
    <dgm:pt modelId="{B030C418-D584-4C1E-9AFD-730CEA9A0F59}" type="pres">
      <dgm:prSet presAssocID="{F2B034FD-7D27-4BC3-8933-99FDD30D5A14}" presName="parentText" presStyleLbl="node1" presStyleIdx="3" presStyleCnt="4">
        <dgm:presLayoutVars>
          <dgm:chMax val="0"/>
          <dgm:bulletEnabled val="1"/>
        </dgm:presLayoutVars>
      </dgm:prSet>
      <dgm:spPr/>
    </dgm:pt>
  </dgm:ptLst>
  <dgm:cxnLst>
    <dgm:cxn modelId="{05406D01-1DBB-45B9-946D-582E24CCC166}" srcId="{9D4035E3-0F9A-471B-8632-5488039DEDDB}" destId="{4FE76B7A-2A66-41EA-AB5C-28245C1BBE93}" srcOrd="1" destOrd="0" parTransId="{6E2F245F-A2FB-456B-9C0B-7DB73292BC3A}" sibTransId="{146FD7C2-5341-44D6-BBBB-46130A2B18DF}"/>
    <dgm:cxn modelId="{8092EE07-B705-4084-9462-1DAC30BEFD0A}" type="presOf" srcId="{9D4035E3-0F9A-471B-8632-5488039DEDDB}" destId="{BD865584-EFA7-4F82-91F6-FE6D3EA4BDBF}" srcOrd="0" destOrd="0" presId="urn:microsoft.com/office/officeart/2005/8/layout/vList2"/>
    <dgm:cxn modelId="{BFD7C037-7A63-4DEC-83C0-C04F7EB66071}" type="presOf" srcId="{641B8D67-3249-4723-8068-6B335BE3D28C}" destId="{F3357774-6822-4FC7-9130-BD07DFE6E56E}" srcOrd="0" destOrd="0" presId="urn:microsoft.com/office/officeart/2005/8/layout/vList2"/>
    <dgm:cxn modelId="{EA08C33B-A6D9-42CF-9B4C-55D3019F80CA}" type="presOf" srcId="{4FE76B7A-2A66-41EA-AB5C-28245C1BBE93}" destId="{4B17545A-2F5D-47D7-979D-760A35170D35}" srcOrd="0" destOrd="0" presId="urn:microsoft.com/office/officeart/2005/8/layout/vList2"/>
    <dgm:cxn modelId="{BDA47668-B8EF-4259-9F77-EBFD9AB5EDDD}" srcId="{9D4035E3-0F9A-471B-8632-5488039DEDDB}" destId="{F2B034FD-7D27-4BC3-8933-99FDD30D5A14}" srcOrd="3" destOrd="0" parTransId="{70D7B5BD-ABC6-4E6D-B765-DFA7F9C6DC11}" sibTransId="{8FD4BF3F-DBC7-4CEE-B37C-D1133329B1BA}"/>
    <dgm:cxn modelId="{4F1AE058-83B4-4E44-B73A-AD4D04DA8ADD}" type="presOf" srcId="{63BE22B8-E47F-4522-9602-985219FE70BE}" destId="{93764536-5F5A-4477-9A8F-6A630B55B08D}" srcOrd="0" destOrd="0" presId="urn:microsoft.com/office/officeart/2005/8/layout/vList2"/>
    <dgm:cxn modelId="{8C0A4183-F226-461B-B30A-5FE61FA1B7DB}" type="presOf" srcId="{F2B034FD-7D27-4BC3-8933-99FDD30D5A14}" destId="{B030C418-D584-4C1E-9AFD-730CEA9A0F59}" srcOrd="0" destOrd="0" presId="urn:microsoft.com/office/officeart/2005/8/layout/vList2"/>
    <dgm:cxn modelId="{48F1D8AE-1630-4FBC-AC00-467D28D305D8}" srcId="{9D4035E3-0F9A-471B-8632-5488039DEDDB}" destId="{641B8D67-3249-4723-8068-6B335BE3D28C}" srcOrd="0" destOrd="0" parTransId="{9175E223-E142-4649-AFF9-CBE813ABD0B2}" sibTransId="{A5D33098-0EAC-44DD-8873-323094FCA5DD}"/>
    <dgm:cxn modelId="{CC062DB0-C212-4C7D-A249-BDBFA4FB7615}" srcId="{9D4035E3-0F9A-471B-8632-5488039DEDDB}" destId="{63BE22B8-E47F-4522-9602-985219FE70BE}" srcOrd="2" destOrd="0" parTransId="{B6B276D4-3044-4A66-AAB6-B6D5193ECCF2}" sibTransId="{B3B81768-5380-409C-9DCF-5CA291272B18}"/>
    <dgm:cxn modelId="{2F8538D3-28FD-4EF0-92A6-192680DA4CE5}" type="presParOf" srcId="{BD865584-EFA7-4F82-91F6-FE6D3EA4BDBF}" destId="{F3357774-6822-4FC7-9130-BD07DFE6E56E}" srcOrd="0" destOrd="0" presId="urn:microsoft.com/office/officeart/2005/8/layout/vList2"/>
    <dgm:cxn modelId="{6C88D76B-8B93-4C93-B372-029974FCAF93}" type="presParOf" srcId="{BD865584-EFA7-4F82-91F6-FE6D3EA4BDBF}" destId="{30A437E6-677D-4629-944F-15096ADFEA3A}" srcOrd="1" destOrd="0" presId="urn:microsoft.com/office/officeart/2005/8/layout/vList2"/>
    <dgm:cxn modelId="{2041BC8D-97D1-476E-B634-E41264B2EBCA}" type="presParOf" srcId="{BD865584-EFA7-4F82-91F6-FE6D3EA4BDBF}" destId="{4B17545A-2F5D-47D7-979D-760A35170D35}" srcOrd="2" destOrd="0" presId="urn:microsoft.com/office/officeart/2005/8/layout/vList2"/>
    <dgm:cxn modelId="{78F74E30-BEFF-49F4-BADD-2F73FA7F5047}" type="presParOf" srcId="{BD865584-EFA7-4F82-91F6-FE6D3EA4BDBF}" destId="{308F2BDA-4688-4795-A839-656D21CF9FCB}" srcOrd="3" destOrd="0" presId="urn:microsoft.com/office/officeart/2005/8/layout/vList2"/>
    <dgm:cxn modelId="{E05CF856-8C9F-497B-8456-5D61730384E1}" type="presParOf" srcId="{BD865584-EFA7-4F82-91F6-FE6D3EA4BDBF}" destId="{93764536-5F5A-4477-9A8F-6A630B55B08D}" srcOrd="4" destOrd="0" presId="urn:microsoft.com/office/officeart/2005/8/layout/vList2"/>
    <dgm:cxn modelId="{5C65B2C7-0DAD-4ABD-8556-0DD038E08CBE}" type="presParOf" srcId="{BD865584-EFA7-4F82-91F6-FE6D3EA4BDBF}" destId="{3974828D-8547-4EA1-BD60-3C572E10DF95}" srcOrd="5" destOrd="0" presId="urn:microsoft.com/office/officeart/2005/8/layout/vList2"/>
    <dgm:cxn modelId="{D73BE2C5-5C38-4460-AC6C-FCCADBCEA2B3}" type="presParOf" srcId="{BD865584-EFA7-4F82-91F6-FE6D3EA4BDBF}" destId="{B030C418-D584-4C1E-9AFD-730CEA9A0F5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D91C05B-7264-4C56-9BF7-1A480D377FE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D60E78D-7B82-402F-B3A6-1340EC08FE69}">
      <dgm:prSet/>
      <dgm:spPr/>
      <dgm:t>
        <a:bodyPr/>
        <a:lstStyle/>
        <a:p>
          <a:r>
            <a:rPr lang="en-US"/>
            <a:t>All-Ireland Senior A Schools Soccer Champions (Treble winners)</a:t>
          </a:r>
        </a:p>
      </dgm:t>
    </dgm:pt>
    <dgm:pt modelId="{B4E8679C-4A17-480E-85B2-4B1DCA05A4B8}" type="parTrans" cxnId="{417C1860-B5E9-45E6-A38F-5C5EBB5DC20A}">
      <dgm:prSet/>
      <dgm:spPr/>
      <dgm:t>
        <a:bodyPr/>
        <a:lstStyle/>
        <a:p>
          <a:endParaRPr lang="en-US"/>
        </a:p>
      </dgm:t>
    </dgm:pt>
    <dgm:pt modelId="{51BB3033-1C63-48A4-BC1A-B45471F15423}" type="sibTrans" cxnId="{417C1860-B5E9-45E6-A38F-5C5EBB5DC20A}">
      <dgm:prSet/>
      <dgm:spPr/>
      <dgm:t>
        <a:bodyPr/>
        <a:lstStyle/>
        <a:p>
          <a:endParaRPr lang="en-US"/>
        </a:p>
      </dgm:t>
    </dgm:pt>
    <dgm:pt modelId="{68F955C5-8494-4B0B-9D77-2E893CEBA0CB}">
      <dgm:prSet/>
      <dgm:spPr/>
      <dgm:t>
        <a:bodyPr/>
        <a:lstStyle/>
        <a:p>
          <a:r>
            <a:rPr lang="en-US"/>
            <a:t>3 soccer internationals</a:t>
          </a:r>
        </a:p>
      </dgm:t>
    </dgm:pt>
    <dgm:pt modelId="{DA083D17-EC89-4933-8BFA-69B59285C8D6}" type="parTrans" cxnId="{4B6EF20B-3069-4EE1-9E1C-ECEF55F060AB}">
      <dgm:prSet/>
      <dgm:spPr/>
      <dgm:t>
        <a:bodyPr/>
        <a:lstStyle/>
        <a:p>
          <a:endParaRPr lang="en-US"/>
        </a:p>
      </dgm:t>
    </dgm:pt>
    <dgm:pt modelId="{E6A6C627-3F96-44BB-9A63-DC997ABDFBD4}" type="sibTrans" cxnId="{4B6EF20B-3069-4EE1-9E1C-ECEF55F060AB}">
      <dgm:prSet/>
      <dgm:spPr/>
      <dgm:t>
        <a:bodyPr/>
        <a:lstStyle/>
        <a:p>
          <a:endParaRPr lang="en-US"/>
        </a:p>
      </dgm:t>
    </dgm:pt>
    <dgm:pt modelId="{1509F6F4-E53C-4D01-A011-ABD0894EBCE6}">
      <dgm:prSet/>
      <dgm:spPr/>
      <dgm:t>
        <a:bodyPr/>
        <a:lstStyle/>
        <a:p>
          <a:r>
            <a:rPr lang="en-US"/>
            <a:t>First Year 2022-23 Wexford-Wicklow League soccer champions</a:t>
          </a:r>
        </a:p>
      </dgm:t>
    </dgm:pt>
    <dgm:pt modelId="{D94F7C14-D92D-45C5-AB76-D2D3726969FE}" type="parTrans" cxnId="{1D9987C9-561E-4B23-A185-E447A61F664B}">
      <dgm:prSet/>
      <dgm:spPr/>
      <dgm:t>
        <a:bodyPr/>
        <a:lstStyle/>
        <a:p>
          <a:endParaRPr lang="en-US"/>
        </a:p>
      </dgm:t>
    </dgm:pt>
    <dgm:pt modelId="{FE6C1A79-9C7F-43A6-B5B6-AC0DC8102896}" type="sibTrans" cxnId="{1D9987C9-561E-4B23-A185-E447A61F664B}">
      <dgm:prSet/>
      <dgm:spPr/>
      <dgm:t>
        <a:bodyPr/>
        <a:lstStyle/>
        <a:p>
          <a:endParaRPr lang="en-US"/>
        </a:p>
      </dgm:t>
    </dgm:pt>
    <dgm:pt modelId="{9D4EB0AF-48F1-464E-8CCD-0AD5B2C47A86}">
      <dgm:prSet/>
      <dgm:spPr/>
      <dgm:t>
        <a:bodyPr/>
        <a:lstStyle/>
        <a:p>
          <a:r>
            <a:rPr lang="en-US"/>
            <a:t>Under 15 soccer team Leinster finalists</a:t>
          </a:r>
        </a:p>
      </dgm:t>
    </dgm:pt>
    <dgm:pt modelId="{E45D3A86-E9B7-4DA2-8F7B-F3D600189004}" type="parTrans" cxnId="{490C504E-28A2-4D59-A791-6DA4D0BEE978}">
      <dgm:prSet/>
      <dgm:spPr/>
      <dgm:t>
        <a:bodyPr/>
        <a:lstStyle/>
        <a:p>
          <a:endParaRPr lang="en-US"/>
        </a:p>
      </dgm:t>
    </dgm:pt>
    <dgm:pt modelId="{08603CA5-DBCB-4C28-B531-5C53CFA0A9A0}" type="sibTrans" cxnId="{490C504E-28A2-4D59-A791-6DA4D0BEE978}">
      <dgm:prSet/>
      <dgm:spPr/>
      <dgm:t>
        <a:bodyPr/>
        <a:lstStyle/>
        <a:p>
          <a:endParaRPr lang="en-US"/>
        </a:p>
      </dgm:t>
    </dgm:pt>
    <dgm:pt modelId="{50930E92-6E85-4B9A-9036-CADDC29D8ADC}">
      <dgm:prSet/>
      <dgm:spPr/>
      <dgm:t>
        <a:bodyPr/>
        <a:lstStyle/>
        <a:p>
          <a:r>
            <a:rPr lang="en-US"/>
            <a:t>Wexford First Year Gaelic football champions</a:t>
          </a:r>
        </a:p>
      </dgm:t>
    </dgm:pt>
    <dgm:pt modelId="{0F0B842A-7127-456A-9CD8-DFAB01038CFC}" type="parTrans" cxnId="{1A37A7D3-9BC9-4136-9C3B-309F62B531F5}">
      <dgm:prSet/>
      <dgm:spPr/>
      <dgm:t>
        <a:bodyPr/>
        <a:lstStyle/>
        <a:p>
          <a:endParaRPr lang="en-US"/>
        </a:p>
      </dgm:t>
    </dgm:pt>
    <dgm:pt modelId="{F896D245-5D6D-490E-9D72-48637F9B8A33}" type="sibTrans" cxnId="{1A37A7D3-9BC9-4136-9C3B-309F62B531F5}">
      <dgm:prSet/>
      <dgm:spPr/>
      <dgm:t>
        <a:bodyPr/>
        <a:lstStyle/>
        <a:p>
          <a:endParaRPr lang="en-US"/>
        </a:p>
      </dgm:t>
    </dgm:pt>
    <dgm:pt modelId="{221F8C22-81CE-4860-8B0B-8DDC3134CE23}">
      <dgm:prSet/>
      <dgm:spPr/>
      <dgm:t>
        <a:bodyPr/>
        <a:lstStyle/>
        <a:p>
          <a:r>
            <a:rPr lang="en-US"/>
            <a:t>Wexford First Year Hurling Championship-runners up to Good Counsel, New Ross</a:t>
          </a:r>
        </a:p>
      </dgm:t>
    </dgm:pt>
    <dgm:pt modelId="{499F4401-3C21-4BA9-8CB4-5967F648FC73}" type="parTrans" cxnId="{68E321C8-F702-4871-9DCF-2FD2107BA32A}">
      <dgm:prSet/>
      <dgm:spPr/>
      <dgm:t>
        <a:bodyPr/>
        <a:lstStyle/>
        <a:p>
          <a:endParaRPr lang="en-US"/>
        </a:p>
      </dgm:t>
    </dgm:pt>
    <dgm:pt modelId="{240A622F-C77D-4E93-8E57-8AC0F72C9BBE}" type="sibTrans" cxnId="{68E321C8-F702-4871-9DCF-2FD2107BA32A}">
      <dgm:prSet/>
      <dgm:spPr/>
      <dgm:t>
        <a:bodyPr/>
        <a:lstStyle/>
        <a:p>
          <a:endParaRPr lang="en-US"/>
        </a:p>
      </dgm:t>
    </dgm:pt>
    <dgm:pt modelId="{5C82969B-4724-419E-B54A-48758D1B6796}">
      <dgm:prSet/>
      <dgm:spPr/>
      <dgm:t>
        <a:bodyPr/>
        <a:lstStyle/>
        <a:p>
          <a:r>
            <a:rPr lang="en-US"/>
            <a:t>Leinster First Year Hurling B Championship-runners up</a:t>
          </a:r>
        </a:p>
      </dgm:t>
    </dgm:pt>
    <dgm:pt modelId="{ECCB5CD7-83C2-426D-ABAE-2DD72AE86AC6}" type="parTrans" cxnId="{90921DAC-E899-4122-9530-06C8757DD214}">
      <dgm:prSet/>
      <dgm:spPr/>
      <dgm:t>
        <a:bodyPr/>
        <a:lstStyle/>
        <a:p>
          <a:endParaRPr lang="en-US"/>
        </a:p>
      </dgm:t>
    </dgm:pt>
    <dgm:pt modelId="{628FF620-BE1E-4560-B2AD-7A155A3A7526}" type="sibTrans" cxnId="{90921DAC-E899-4122-9530-06C8757DD214}">
      <dgm:prSet/>
      <dgm:spPr/>
      <dgm:t>
        <a:bodyPr/>
        <a:lstStyle/>
        <a:p>
          <a:endParaRPr lang="en-US"/>
        </a:p>
      </dgm:t>
    </dgm:pt>
    <dgm:pt modelId="{AC851376-B4C2-4568-A12D-10C1B8B2F1AD}" type="pres">
      <dgm:prSet presAssocID="{AD91C05B-7264-4C56-9BF7-1A480D377FE2}" presName="vert0" presStyleCnt="0">
        <dgm:presLayoutVars>
          <dgm:dir/>
          <dgm:animOne val="branch"/>
          <dgm:animLvl val="lvl"/>
        </dgm:presLayoutVars>
      </dgm:prSet>
      <dgm:spPr/>
    </dgm:pt>
    <dgm:pt modelId="{6B8F1E79-DA7E-461B-B4F2-628E8054F932}" type="pres">
      <dgm:prSet presAssocID="{1D60E78D-7B82-402F-B3A6-1340EC08FE69}" presName="thickLine" presStyleLbl="alignNode1" presStyleIdx="0" presStyleCnt="7"/>
      <dgm:spPr/>
    </dgm:pt>
    <dgm:pt modelId="{7DD84D9C-FB7E-40D0-86CA-004D59590DEC}" type="pres">
      <dgm:prSet presAssocID="{1D60E78D-7B82-402F-B3A6-1340EC08FE69}" presName="horz1" presStyleCnt="0"/>
      <dgm:spPr/>
    </dgm:pt>
    <dgm:pt modelId="{133F0A9C-BD0B-4301-8E6A-2E1470B10088}" type="pres">
      <dgm:prSet presAssocID="{1D60E78D-7B82-402F-B3A6-1340EC08FE69}" presName="tx1" presStyleLbl="revTx" presStyleIdx="0" presStyleCnt="7"/>
      <dgm:spPr/>
    </dgm:pt>
    <dgm:pt modelId="{26084179-8C22-45B4-9719-FAEF597C88AA}" type="pres">
      <dgm:prSet presAssocID="{1D60E78D-7B82-402F-B3A6-1340EC08FE69}" presName="vert1" presStyleCnt="0"/>
      <dgm:spPr/>
    </dgm:pt>
    <dgm:pt modelId="{B21A0387-02A4-42DE-A601-9468315FB07A}" type="pres">
      <dgm:prSet presAssocID="{68F955C5-8494-4B0B-9D77-2E893CEBA0CB}" presName="thickLine" presStyleLbl="alignNode1" presStyleIdx="1" presStyleCnt="7"/>
      <dgm:spPr/>
    </dgm:pt>
    <dgm:pt modelId="{B446018F-F7A2-4BEB-8A25-F9B041D3DFE7}" type="pres">
      <dgm:prSet presAssocID="{68F955C5-8494-4B0B-9D77-2E893CEBA0CB}" presName="horz1" presStyleCnt="0"/>
      <dgm:spPr/>
    </dgm:pt>
    <dgm:pt modelId="{D6E83D96-250A-4E5C-8E6D-B82FF82C2EAB}" type="pres">
      <dgm:prSet presAssocID="{68F955C5-8494-4B0B-9D77-2E893CEBA0CB}" presName="tx1" presStyleLbl="revTx" presStyleIdx="1" presStyleCnt="7"/>
      <dgm:spPr/>
    </dgm:pt>
    <dgm:pt modelId="{D64B6CBC-4C32-4858-8F1B-FBB4D2F354B1}" type="pres">
      <dgm:prSet presAssocID="{68F955C5-8494-4B0B-9D77-2E893CEBA0CB}" presName="vert1" presStyleCnt="0"/>
      <dgm:spPr/>
    </dgm:pt>
    <dgm:pt modelId="{BFA6C780-CD8C-4D75-BF2B-6B05CB561BA2}" type="pres">
      <dgm:prSet presAssocID="{1509F6F4-E53C-4D01-A011-ABD0894EBCE6}" presName="thickLine" presStyleLbl="alignNode1" presStyleIdx="2" presStyleCnt="7"/>
      <dgm:spPr/>
    </dgm:pt>
    <dgm:pt modelId="{63511618-F95A-4169-B268-82474A77AED0}" type="pres">
      <dgm:prSet presAssocID="{1509F6F4-E53C-4D01-A011-ABD0894EBCE6}" presName="horz1" presStyleCnt="0"/>
      <dgm:spPr/>
    </dgm:pt>
    <dgm:pt modelId="{314CADCE-96EF-4A33-A82A-E0310E4918B1}" type="pres">
      <dgm:prSet presAssocID="{1509F6F4-E53C-4D01-A011-ABD0894EBCE6}" presName="tx1" presStyleLbl="revTx" presStyleIdx="2" presStyleCnt="7"/>
      <dgm:spPr/>
    </dgm:pt>
    <dgm:pt modelId="{A333566F-7AF0-48F3-A959-A1046B7FA0C4}" type="pres">
      <dgm:prSet presAssocID="{1509F6F4-E53C-4D01-A011-ABD0894EBCE6}" presName="vert1" presStyleCnt="0"/>
      <dgm:spPr/>
    </dgm:pt>
    <dgm:pt modelId="{5AFEDD9C-E390-4DB5-B3AB-2C103AF8D26C}" type="pres">
      <dgm:prSet presAssocID="{9D4EB0AF-48F1-464E-8CCD-0AD5B2C47A86}" presName="thickLine" presStyleLbl="alignNode1" presStyleIdx="3" presStyleCnt="7"/>
      <dgm:spPr/>
    </dgm:pt>
    <dgm:pt modelId="{D6A57143-4DBC-4D26-BA40-B2AFA61CB795}" type="pres">
      <dgm:prSet presAssocID="{9D4EB0AF-48F1-464E-8CCD-0AD5B2C47A86}" presName="horz1" presStyleCnt="0"/>
      <dgm:spPr/>
    </dgm:pt>
    <dgm:pt modelId="{446FEA97-7FCF-4AE9-B761-3498F5A0A4E0}" type="pres">
      <dgm:prSet presAssocID="{9D4EB0AF-48F1-464E-8CCD-0AD5B2C47A86}" presName="tx1" presStyleLbl="revTx" presStyleIdx="3" presStyleCnt="7"/>
      <dgm:spPr/>
    </dgm:pt>
    <dgm:pt modelId="{003D83E4-47A8-49F9-9695-A08C74B36408}" type="pres">
      <dgm:prSet presAssocID="{9D4EB0AF-48F1-464E-8CCD-0AD5B2C47A86}" presName="vert1" presStyleCnt="0"/>
      <dgm:spPr/>
    </dgm:pt>
    <dgm:pt modelId="{50BE5D58-EF8A-473B-B9D2-6C9E59900FB9}" type="pres">
      <dgm:prSet presAssocID="{50930E92-6E85-4B9A-9036-CADDC29D8ADC}" presName="thickLine" presStyleLbl="alignNode1" presStyleIdx="4" presStyleCnt="7"/>
      <dgm:spPr/>
    </dgm:pt>
    <dgm:pt modelId="{CB929E8F-8407-4126-A52F-4F712CD60F8C}" type="pres">
      <dgm:prSet presAssocID="{50930E92-6E85-4B9A-9036-CADDC29D8ADC}" presName="horz1" presStyleCnt="0"/>
      <dgm:spPr/>
    </dgm:pt>
    <dgm:pt modelId="{7E76677B-6983-4164-B429-D05ADFB33F51}" type="pres">
      <dgm:prSet presAssocID="{50930E92-6E85-4B9A-9036-CADDC29D8ADC}" presName="tx1" presStyleLbl="revTx" presStyleIdx="4" presStyleCnt="7"/>
      <dgm:spPr/>
    </dgm:pt>
    <dgm:pt modelId="{941DE857-DE31-454D-8A0C-131B1495F4B0}" type="pres">
      <dgm:prSet presAssocID="{50930E92-6E85-4B9A-9036-CADDC29D8ADC}" presName="vert1" presStyleCnt="0"/>
      <dgm:spPr/>
    </dgm:pt>
    <dgm:pt modelId="{CBB41192-FB53-4D6F-A97A-F7C858E3F8B0}" type="pres">
      <dgm:prSet presAssocID="{221F8C22-81CE-4860-8B0B-8DDC3134CE23}" presName="thickLine" presStyleLbl="alignNode1" presStyleIdx="5" presStyleCnt="7"/>
      <dgm:spPr/>
    </dgm:pt>
    <dgm:pt modelId="{79D2EDF2-C2EC-4765-B5F1-A3C5D9C61DF2}" type="pres">
      <dgm:prSet presAssocID="{221F8C22-81CE-4860-8B0B-8DDC3134CE23}" presName="horz1" presStyleCnt="0"/>
      <dgm:spPr/>
    </dgm:pt>
    <dgm:pt modelId="{B46CEA15-771E-401B-BFA9-D22A4D92D108}" type="pres">
      <dgm:prSet presAssocID="{221F8C22-81CE-4860-8B0B-8DDC3134CE23}" presName="tx1" presStyleLbl="revTx" presStyleIdx="5" presStyleCnt="7"/>
      <dgm:spPr/>
    </dgm:pt>
    <dgm:pt modelId="{DCDD530D-B61F-409C-BF0C-689970297A8D}" type="pres">
      <dgm:prSet presAssocID="{221F8C22-81CE-4860-8B0B-8DDC3134CE23}" presName="vert1" presStyleCnt="0"/>
      <dgm:spPr/>
    </dgm:pt>
    <dgm:pt modelId="{05CA2C81-812A-4243-A3B6-88960DB6EBAD}" type="pres">
      <dgm:prSet presAssocID="{5C82969B-4724-419E-B54A-48758D1B6796}" presName="thickLine" presStyleLbl="alignNode1" presStyleIdx="6" presStyleCnt="7"/>
      <dgm:spPr/>
    </dgm:pt>
    <dgm:pt modelId="{8D3E86AD-C806-4DEB-A5B4-638B1F78640B}" type="pres">
      <dgm:prSet presAssocID="{5C82969B-4724-419E-B54A-48758D1B6796}" presName="horz1" presStyleCnt="0"/>
      <dgm:spPr/>
    </dgm:pt>
    <dgm:pt modelId="{478AD1D0-3E61-4893-ADE3-9D41C624FCC1}" type="pres">
      <dgm:prSet presAssocID="{5C82969B-4724-419E-B54A-48758D1B6796}" presName="tx1" presStyleLbl="revTx" presStyleIdx="6" presStyleCnt="7"/>
      <dgm:spPr/>
    </dgm:pt>
    <dgm:pt modelId="{31512682-09AF-40F3-A26C-89B92561373F}" type="pres">
      <dgm:prSet presAssocID="{5C82969B-4724-419E-B54A-48758D1B6796}" presName="vert1" presStyleCnt="0"/>
      <dgm:spPr/>
    </dgm:pt>
  </dgm:ptLst>
  <dgm:cxnLst>
    <dgm:cxn modelId="{4B6EF20B-3069-4EE1-9E1C-ECEF55F060AB}" srcId="{AD91C05B-7264-4C56-9BF7-1A480D377FE2}" destId="{68F955C5-8494-4B0B-9D77-2E893CEBA0CB}" srcOrd="1" destOrd="0" parTransId="{DA083D17-EC89-4933-8BFA-69B59285C8D6}" sibTransId="{E6A6C627-3F96-44BB-9A63-DC997ABDFBD4}"/>
    <dgm:cxn modelId="{8436D721-D95E-4C38-B354-747F334419C3}" type="presOf" srcId="{1D60E78D-7B82-402F-B3A6-1340EC08FE69}" destId="{133F0A9C-BD0B-4301-8E6A-2E1470B10088}" srcOrd="0" destOrd="0" presId="urn:microsoft.com/office/officeart/2008/layout/LinedList"/>
    <dgm:cxn modelId="{D43B2329-F2C6-42F4-9C26-9D8EFD8DFD90}" type="presOf" srcId="{5C82969B-4724-419E-B54A-48758D1B6796}" destId="{478AD1D0-3E61-4893-ADE3-9D41C624FCC1}" srcOrd="0" destOrd="0" presId="urn:microsoft.com/office/officeart/2008/layout/LinedList"/>
    <dgm:cxn modelId="{0619825F-3801-4B28-91CE-92A72A345332}" type="presOf" srcId="{68F955C5-8494-4B0B-9D77-2E893CEBA0CB}" destId="{D6E83D96-250A-4E5C-8E6D-B82FF82C2EAB}" srcOrd="0" destOrd="0" presId="urn:microsoft.com/office/officeart/2008/layout/LinedList"/>
    <dgm:cxn modelId="{417C1860-B5E9-45E6-A38F-5C5EBB5DC20A}" srcId="{AD91C05B-7264-4C56-9BF7-1A480D377FE2}" destId="{1D60E78D-7B82-402F-B3A6-1340EC08FE69}" srcOrd="0" destOrd="0" parTransId="{B4E8679C-4A17-480E-85B2-4B1DCA05A4B8}" sibTransId="{51BB3033-1C63-48A4-BC1A-B45471F15423}"/>
    <dgm:cxn modelId="{490C504E-28A2-4D59-A791-6DA4D0BEE978}" srcId="{AD91C05B-7264-4C56-9BF7-1A480D377FE2}" destId="{9D4EB0AF-48F1-464E-8CCD-0AD5B2C47A86}" srcOrd="3" destOrd="0" parTransId="{E45D3A86-E9B7-4DA2-8F7B-F3D600189004}" sibTransId="{08603CA5-DBCB-4C28-B531-5C53CFA0A9A0}"/>
    <dgm:cxn modelId="{6FF34B78-D70F-485E-AC7A-121C88F2038D}" type="presOf" srcId="{AD91C05B-7264-4C56-9BF7-1A480D377FE2}" destId="{AC851376-B4C2-4568-A12D-10C1B8B2F1AD}" srcOrd="0" destOrd="0" presId="urn:microsoft.com/office/officeart/2008/layout/LinedList"/>
    <dgm:cxn modelId="{D4F104A6-699A-4FBB-A874-548BDBDA6AA6}" type="presOf" srcId="{9D4EB0AF-48F1-464E-8CCD-0AD5B2C47A86}" destId="{446FEA97-7FCF-4AE9-B761-3498F5A0A4E0}" srcOrd="0" destOrd="0" presId="urn:microsoft.com/office/officeart/2008/layout/LinedList"/>
    <dgm:cxn modelId="{DDE8E1A6-1F1C-412E-A335-F42C978D9B72}" type="presOf" srcId="{221F8C22-81CE-4860-8B0B-8DDC3134CE23}" destId="{B46CEA15-771E-401B-BFA9-D22A4D92D108}" srcOrd="0" destOrd="0" presId="urn:microsoft.com/office/officeart/2008/layout/LinedList"/>
    <dgm:cxn modelId="{90921DAC-E899-4122-9530-06C8757DD214}" srcId="{AD91C05B-7264-4C56-9BF7-1A480D377FE2}" destId="{5C82969B-4724-419E-B54A-48758D1B6796}" srcOrd="6" destOrd="0" parTransId="{ECCB5CD7-83C2-426D-ABAE-2DD72AE86AC6}" sibTransId="{628FF620-BE1E-4560-B2AD-7A155A3A7526}"/>
    <dgm:cxn modelId="{68E321C8-F702-4871-9DCF-2FD2107BA32A}" srcId="{AD91C05B-7264-4C56-9BF7-1A480D377FE2}" destId="{221F8C22-81CE-4860-8B0B-8DDC3134CE23}" srcOrd="5" destOrd="0" parTransId="{499F4401-3C21-4BA9-8CB4-5967F648FC73}" sibTransId="{240A622F-C77D-4E93-8E57-8AC0F72C9BBE}"/>
    <dgm:cxn modelId="{4C8A54C8-C878-4862-9E8E-70E289692126}" type="presOf" srcId="{50930E92-6E85-4B9A-9036-CADDC29D8ADC}" destId="{7E76677B-6983-4164-B429-D05ADFB33F51}" srcOrd="0" destOrd="0" presId="urn:microsoft.com/office/officeart/2008/layout/LinedList"/>
    <dgm:cxn modelId="{63F8C9C8-0A40-4178-8BA9-26C02940FF08}" type="presOf" srcId="{1509F6F4-E53C-4D01-A011-ABD0894EBCE6}" destId="{314CADCE-96EF-4A33-A82A-E0310E4918B1}" srcOrd="0" destOrd="0" presId="urn:microsoft.com/office/officeart/2008/layout/LinedList"/>
    <dgm:cxn modelId="{1D9987C9-561E-4B23-A185-E447A61F664B}" srcId="{AD91C05B-7264-4C56-9BF7-1A480D377FE2}" destId="{1509F6F4-E53C-4D01-A011-ABD0894EBCE6}" srcOrd="2" destOrd="0" parTransId="{D94F7C14-D92D-45C5-AB76-D2D3726969FE}" sibTransId="{FE6C1A79-9C7F-43A6-B5B6-AC0DC8102896}"/>
    <dgm:cxn modelId="{1A37A7D3-9BC9-4136-9C3B-309F62B531F5}" srcId="{AD91C05B-7264-4C56-9BF7-1A480D377FE2}" destId="{50930E92-6E85-4B9A-9036-CADDC29D8ADC}" srcOrd="4" destOrd="0" parTransId="{0F0B842A-7127-456A-9CD8-DFAB01038CFC}" sibTransId="{F896D245-5D6D-490E-9D72-48637F9B8A33}"/>
    <dgm:cxn modelId="{C59FDAAE-F6A7-4655-A0F3-1053A5601D4C}" type="presParOf" srcId="{AC851376-B4C2-4568-A12D-10C1B8B2F1AD}" destId="{6B8F1E79-DA7E-461B-B4F2-628E8054F932}" srcOrd="0" destOrd="0" presId="urn:microsoft.com/office/officeart/2008/layout/LinedList"/>
    <dgm:cxn modelId="{30D2DDC5-2A70-4B78-9B12-93AB8CEBA201}" type="presParOf" srcId="{AC851376-B4C2-4568-A12D-10C1B8B2F1AD}" destId="{7DD84D9C-FB7E-40D0-86CA-004D59590DEC}" srcOrd="1" destOrd="0" presId="urn:microsoft.com/office/officeart/2008/layout/LinedList"/>
    <dgm:cxn modelId="{F2530EE3-D12B-40D6-92B9-FFEA7CE45B2C}" type="presParOf" srcId="{7DD84D9C-FB7E-40D0-86CA-004D59590DEC}" destId="{133F0A9C-BD0B-4301-8E6A-2E1470B10088}" srcOrd="0" destOrd="0" presId="urn:microsoft.com/office/officeart/2008/layout/LinedList"/>
    <dgm:cxn modelId="{60D83EDF-ACED-445D-812D-A1562873509B}" type="presParOf" srcId="{7DD84D9C-FB7E-40D0-86CA-004D59590DEC}" destId="{26084179-8C22-45B4-9719-FAEF597C88AA}" srcOrd="1" destOrd="0" presId="urn:microsoft.com/office/officeart/2008/layout/LinedList"/>
    <dgm:cxn modelId="{B725228B-2141-4664-9FA6-C1D6661EA6A6}" type="presParOf" srcId="{AC851376-B4C2-4568-A12D-10C1B8B2F1AD}" destId="{B21A0387-02A4-42DE-A601-9468315FB07A}" srcOrd="2" destOrd="0" presId="urn:microsoft.com/office/officeart/2008/layout/LinedList"/>
    <dgm:cxn modelId="{CE760FBE-1621-4D1B-9672-46ADCE96526F}" type="presParOf" srcId="{AC851376-B4C2-4568-A12D-10C1B8B2F1AD}" destId="{B446018F-F7A2-4BEB-8A25-F9B041D3DFE7}" srcOrd="3" destOrd="0" presId="urn:microsoft.com/office/officeart/2008/layout/LinedList"/>
    <dgm:cxn modelId="{BAAAAA20-45C9-4ADA-85EC-E5A38B7CA731}" type="presParOf" srcId="{B446018F-F7A2-4BEB-8A25-F9B041D3DFE7}" destId="{D6E83D96-250A-4E5C-8E6D-B82FF82C2EAB}" srcOrd="0" destOrd="0" presId="urn:microsoft.com/office/officeart/2008/layout/LinedList"/>
    <dgm:cxn modelId="{B2688E0A-8557-41E6-8360-F1F11A1E953D}" type="presParOf" srcId="{B446018F-F7A2-4BEB-8A25-F9B041D3DFE7}" destId="{D64B6CBC-4C32-4858-8F1B-FBB4D2F354B1}" srcOrd="1" destOrd="0" presId="urn:microsoft.com/office/officeart/2008/layout/LinedList"/>
    <dgm:cxn modelId="{BA2D9693-1825-4CBC-8B32-74EDDB32FF98}" type="presParOf" srcId="{AC851376-B4C2-4568-A12D-10C1B8B2F1AD}" destId="{BFA6C780-CD8C-4D75-BF2B-6B05CB561BA2}" srcOrd="4" destOrd="0" presId="urn:microsoft.com/office/officeart/2008/layout/LinedList"/>
    <dgm:cxn modelId="{F2A6B626-0E26-4CA7-BBC0-2635A1F81282}" type="presParOf" srcId="{AC851376-B4C2-4568-A12D-10C1B8B2F1AD}" destId="{63511618-F95A-4169-B268-82474A77AED0}" srcOrd="5" destOrd="0" presId="urn:microsoft.com/office/officeart/2008/layout/LinedList"/>
    <dgm:cxn modelId="{D727985D-5807-46CC-9E18-C5EEF73E08C1}" type="presParOf" srcId="{63511618-F95A-4169-B268-82474A77AED0}" destId="{314CADCE-96EF-4A33-A82A-E0310E4918B1}" srcOrd="0" destOrd="0" presId="urn:microsoft.com/office/officeart/2008/layout/LinedList"/>
    <dgm:cxn modelId="{59FD5BD6-FAEB-4708-B155-A2A617C20124}" type="presParOf" srcId="{63511618-F95A-4169-B268-82474A77AED0}" destId="{A333566F-7AF0-48F3-A959-A1046B7FA0C4}" srcOrd="1" destOrd="0" presId="urn:microsoft.com/office/officeart/2008/layout/LinedList"/>
    <dgm:cxn modelId="{BD65D505-B246-4D6A-9899-FCA4036BFDA2}" type="presParOf" srcId="{AC851376-B4C2-4568-A12D-10C1B8B2F1AD}" destId="{5AFEDD9C-E390-4DB5-B3AB-2C103AF8D26C}" srcOrd="6" destOrd="0" presId="urn:microsoft.com/office/officeart/2008/layout/LinedList"/>
    <dgm:cxn modelId="{01DB0B03-7E43-4802-A492-9CD4A5203835}" type="presParOf" srcId="{AC851376-B4C2-4568-A12D-10C1B8B2F1AD}" destId="{D6A57143-4DBC-4D26-BA40-B2AFA61CB795}" srcOrd="7" destOrd="0" presId="urn:microsoft.com/office/officeart/2008/layout/LinedList"/>
    <dgm:cxn modelId="{C2DF165E-3855-45AE-991F-B0E977AAD275}" type="presParOf" srcId="{D6A57143-4DBC-4D26-BA40-B2AFA61CB795}" destId="{446FEA97-7FCF-4AE9-B761-3498F5A0A4E0}" srcOrd="0" destOrd="0" presId="urn:microsoft.com/office/officeart/2008/layout/LinedList"/>
    <dgm:cxn modelId="{1E510584-19AB-429B-9CBC-2F8AC8E6F400}" type="presParOf" srcId="{D6A57143-4DBC-4D26-BA40-B2AFA61CB795}" destId="{003D83E4-47A8-49F9-9695-A08C74B36408}" srcOrd="1" destOrd="0" presId="urn:microsoft.com/office/officeart/2008/layout/LinedList"/>
    <dgm:cxn modelId="{31AB7F06-B0A6-4079-AB1D-C9D660423D83}" type="presParOf" srcId="{AC851376-B4C2-4568-A12D-10C1B8B2F1AD}" destId="{50BE5D58-EF8A-473B-B9D2-6C9E59900FB9}" srcOrd="8" destOrd="0" presId="urn:microsoft.com/office/officeart/2008/layout/LinedList"/>
    <dgm:cxn modelId="{81987AF3-5FA2-454C-8C90-602E8C2DCEE3}" type="presParOf" srcId="{AC851376-B4C2-4568-A12D-10C1B8B2F1AD}" destId="{CB929E8F-8407-4126-A52F-4F712CD60F8C}" srcOrd="9" destOrd="0" presId="urn:microsoft.com/office/officeart/2008/layout/LinedList"/>
    <dgm:cxn modelId="{FEED63DC-B925-455C-BE04-50E4E3814578}" type="presParOf" srcId="{CB929E8F-8407-4126-A52F-4F712CD60F8C}" destId="{7E76677B-6983-4164-B429-D05ADFB33F51}" srcOrd="0" destOrd="0" presId="urn:microsoft.com/office/officeart/2008/layout/LinedList"/>
    <dgm:cxn modelId="{FE294D0E-1724-467D-BFAA-A0C3B6EFE587}" type="presParOf" srcId="{CB929E8F-8407-4126-A52F-4F712CD60F8C}" destId="{941DE857-DE31-454D-8A0C-131B1495F4B0}" srcOrd="1" destOrd="0" presId="urn:microsoft.com/office/officeart/2008/layout/LinedList"/>
    <dgm:cxn modelId="{BD886466-73FE-424B-99F7-82F6DD44EE4C}" type="presParOf" srcId="{AC851376-B4C2-4568-A12D-10C1B8B2F1AD}" destId="{CBB41192-FB53-4D6F-A97A-F7C858E3F8B0}" srcOrd="10" destOrd="0" presId="urn:microsoft.com/office/officeart/2008/layout/LinedList"/>
    <dgm:cxn modelId="{D5EA1087-94F6-4D0A-A052-9C707FB29E1E}" type="presParOf" srcId="{AC851376-B4C2-4568-A12D-10C1B8B2F1AD}" destId="{79D2EDF2-C2EC-4765-B5F1-A3C5D9C61DF2}" srcOrd="11" destOrd="0" presId="urn:microsoft.com/office/officeart/2008/layout/LinedList"/>
    <dgm:cxn modelId="{C09DE19C-D8B4-43A9-A5FB-30CC2B686814}" type="presParOf" srcId="{79D2EDF2-C2EC-4765-B5F1-A3C5D9C61DF2}" destId="{B46CEA15-771E-401B-BFA9-D22A4D92D108}" srcOrd="0" destOrd="0" presId="urn:microsoft.com/office/officeart/2008/layout/LinedList"/>
    <dgm:cxn modelId="{EB461B9D-BA3C-4F2E-B8FC-357701F054B9}" type="presParOf" srcId="{79D2EDF2-C2EC-4765-B5F1-A3C5D9C61DF2}" destId="{DCDD530D-B61F-409C-BF0C-689970297A8D}" srcOrd="1" destOrd="0" presId="urn:microsoft.com/office/officeart/2008/layout/LinedList"/>
    <dgm:cxn modelId="{A32CF460-6DB7-4B55-A527-9F9AED8F692F}" type="presParOf" srcId="{AC851376-B4C2-4568-A12D-10C1B8B2F1AD}" destId="{05CA2C81-812A-4243-A3B6-88960DB6EBAD}" srcOrd="12" destOrd="0" presId="urn:microsoft.com/office/officeart/2008/layout/LinedList"/>
    <dgm:cxn modelId="{6F62827D-5159-4EB4-840B-9768AA5842F2}" type="presParOf" srcId="{AC851376-B4C2-4568-A12D-10C1B8B2F1AD}" destId="{8D3E86AD-C806-4DEB-A5B4-638B1F78640B}" srcOrd="13" destOrd="0" presId="urn:microsoft.com/office/officeart/2008/layout/LinedList"/>
    <dgm:cxn modelId="{46340DD4-2195-46F7-8EF6-8502F9E0B8BA}" type="presParOf" srcId="{8D3E86AD-C806-4DEB-A5B4-638B1F78640B}" destId="{478AD1D0-3E61-4893-ADE3-9D41C624FCC1}" srcOrd="0" destOrd="0" presId="urn:microsoft.com/office/officeart/2008/layout/LinedList"/>
    <dgm:cxn modelId="{4B5D9552-D55D-4773-B71C-DD59D7F2C7B3}" type="presParOf" srcId="{8D3E86AD-C806-4DEB-A5B4-638B1F78640B}" destId="{31512682-09AF-40F3-A26C-89B92561373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CCFD76E-66F2-4B2F-85D4-5EBD9666848A}"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6DCF392-2A1D-4E9F-A432-AC02E210AEF3}">
      <dgm:prSet/>
      <dgm:spPr/>
      <dgm:t>
        <a:bodyPr/>
        <a:lstStyle/>
        <a:p>
          <a:r>
            <a:rPr lang="en-IE"/>
            <a:t>High Achievement fostered and encouraged</a:t>
          </a:r>
          <a:endParaRPr lang="en-US"/>
        </a:p>
      </dgm:t>
    </dgm:pt>
    <dgm:pt modelId="{5A47BDAA-F077-47D8-BB87-F9C05268D48B}" type="parTrans" cxnId="{661019D6-3BFC-401A-A295-D94A5EEA8694}">
      <dgm:prSet/>
      <dgm:spPr/>
      <dgm:t>
        <a:bodyPr/>
        <a:lstStyle/>
        <a:p>
          <a:endParaRPr lang="en-US"/>
        </a:p>
      </dgm:t>
    </dgm:pt>
    <dgm:pt modelId="{A4FF3A04-A4DD-416C-B37F-8DA8CC1A7A4A}" type="sibTrans" cxnId="{661019D6-3BFC-401A-A295-D94A5EEA8694}">
      <dgm:prSet/>
      <dgm:spPr/>
      <dgm:t>
        <a:bodyPr/>
        <a:lstStyle/>
        <a:p>
          <a:endParaRPr lang="en-US"/>
        </a:p>
      </dgm:t>
    </dgm:pt>
    <dgm:pt modelId="{A9F8EEAB-DDD0-4245-8C75-21689985B4CF}">
      <dgm:prSet/>
      <dgm:spPr/>
      <dgm:t>
        <a:bodyPr/>
        <a:lstStyle/>
        <a:p>
          <a:r>
            <a:rPr lang="en-IE"/>
            <a:t>Higher Level offered in every subject area</a:t>
          </a:r>
          <a:endParaRPr lang="en-US"/>
        </a:p>
      </dgm:t>
    </dgm:pt>
    <dgm:pt modelId="{57E43E59-0945-476D-B8AB-799960B9E9FC}" type="parTrans" cxnId="{31553658-D53E-4959-996E-233A8D7471FA}">
      <dgm:prSet/>
      <dgm:spPr/>
      <dgm:t>
        <a:bodyPr/>
        <a:lstStyle/>
        <a:p>
          <a:endParaRPr lang="en-US"/>
        </a:p>
      </dgm:t>
    </dgm:pt>
    <dgm:pt modelId="{0ED6293B-190D-4AD5-96F9-E708F1923EFC}" type="sibTrans" cxnId="{31553658-D53E-4959-996E-233A8D7471FA}">
      <dgm:prSet/>
      <dgm:spPr/>
      <dgm:t>
        <a:bodyPr/>
        <a:lstStyle/>
        <a:p>
          <a:endParaRPr lang="en-US"/>
        </a:p>
      </dgm:t>
    </dgm:pt>
    <dgm:pt modelId="{D18CF11D-62F3-4063-8B85-7675C4807134}">
      <dgm:prSet/>
      <dgm:spPr/>
      <dgm:t>
        <a:bodyPr/>
        <a:lstStyle/>
        <a:p>
          <a:r>
            <a:rPr lang="en-IE"/>
            <a:t>Various awards to recognise high achievement-</a:t>
          </a:r>
          <a:endParaRPr lang="en-US"/>
        </a:p>
      </dgm:t>
    </dgm:pt>
    <dgm:pt modelId="{FC06259F-7D89-4C3C-A821-53A7E6A553A7}" type="parTrans" cxnId="{301F934A-A82F-44DE-9944-4272D3D0EA7C}">
      <dgm:prSet/>
      <dgm:spPr/>
      <dgm:t>
        <a:bodyPr/>
        <a:lstStyle/>
        <a:p>
          <a:endParaRPr lang="en-US"/>
        </a:p>
      </dgm:t>
    </dgm:pt>
    <dgm:pt modelId="{7F1C5517-44DE-4D55-AE94-8E96D4E08A74}" type="sibTrans" cxnId="{301F934A-A82F-44DE-9944-4272D3D0EA7C}">
      <dgm:prSet/>
      <dgm:spPr/>
      <dgm:t>
        <a:bodyPr/>
        <a:lstStyle/>
        <a:p>
          <a:endParaRPr lang="en-US"/>
        </a:p>
      </dgm:t>
    </dgm:pt>
    <dgm:pt modelId="{15AD0916-C98C-4099-A99B-BB63E800B039}">
      <dgm:prSet/>
      <dgm:spPr/>
      <dgm:t>
        <a:bodyPr/>
        <a:lstStyle/>
        <a:p>
          <a:r>
            <a:rPr lang="en-IE"/>
            <a:t>Student of the Year</a:t>
          </a:r>
          <a:endParaRPr lang="en-US"/>
        </a:p>
      </dgm:t>
    </dgm:pt>
    <dgm:pt modelId="{5C8E43CE-C635-42C7-B88E-6B7FB84AA3D6}" type="parTrans" cxnId="{4038C630-06FB-41A5-BB4F-EAFF866BC5AF}">
      <dgm:prSet/>
      <dgm:spPr/>
      <dgm:t>
        <a:bodyPr/>
        <a:lstStyle/>
        <a:p>
          <a:endParaRPr lang="en-US"/>
        </a:p>
      </dgm:t>
    </dgm:pt>
    <dgm:pt modelId="{D14EF860-B6A9-4FD6-AE42-569FFE742A79}" type="sibTrans" cxnId="{4038C630-06FB-41A5-BB4F-EAFF866BC5AF}">
      <dgm:prSet/>
      <dgm:spPr/>
      <dgm:t>
        <a:bodyPr/>
        <a:lstStyle/>
        <a:p>
          <a:endParaRPr lang="en-US"/>
        </a:p>
      </dgm:t>
    </dgm:pt>
    <dgm:pt modelId="{5548224C-D806-44C0-B72C-B57F575E0430}">
      <dgm:prSet/>
      <dgm:spPr/>
      <dgm:t>
        <a:bodyPr/>
        <a:lstStyle/>
        <a:p>
          <a:r>
            <a:rPr lang="en-IE"/>
            <a:t>Junior Certificate Awards</a:t>
          </a:r>
          <a:endParaRPr lang="en-US"/>
        </a:p>
      </dgm:t>
    </dgm:pt>
    <dgm:pt modelId="{FF7A0701-B180-466C-B6E4-5C6B40AC0CC7}" type="parTrans" cxnId="{3B333A52-721B-4591-A567-8DC62EA04A68}">
      <dgm:prSet/>
      <dgm:spPr/>
      <dgm:t>
        <a:bodyPr/>
        <a:lstStyle/>
        <a:p>
          <a:endParaRPr lang="en-US"/>
        </a:p>
      </dgm:t>
    </dgm:pt>
    <dgm:pt modelId="{B33B7E3A-1E9F-431B-B932-E7830B109F1D}" type="sibTrans" cxnId="{3B333A52-721B-4591-A567-8DC62EA04A68}">
      <dgm:prSet/>
      <dgm:spPr/>
      <dgm:t>
        <a:bodyPr/>
        <a:lstStyle/>
        <a:p>
          <a:endParaRPr lang="en-US"/>
        </a:p>
      </dgm:t>
    </dgm:pt>
    <dgm:pt modelId="{0F3F7550-B456-4664-A695-E5249151B3A9}">
      <dgm:prSet/>
      <dgm:spPr/>
      <dgm:t>
        <a:bodyPr/>
        <a:lstStyle/>
        <a:p>
          <a:r>
            <a:rPr lang="en-IE"/>
            <a:t>Annual Awards Night</a:t>
          </a:r>
          <a:endParaRPr lang="en-US"/>
        </a:p>
      </dgm:t>
    </dgm:pt>
    <dgm:pt modelId="{AEFF3607-8BBA-4069-9402-B714B4A94C0A}" type="parTrans" cxnId="{F79F78C1-189E-4925-8734-F93DA966722B}">
      <dgm:prSet/>
      <dgm:spPr/>
      <dgm:t>
        <a:bodyPr/>
        <a:lstStyle/>
        <a:p>
          <a:endParaRPr lang="en-US"/>
        </a:p>
      </dgm:t>
    </dgm:pt>
    <dgm:pt modelId="{31A9AAD9-84F8-4356-83F4-0D860957B51D}" type="sibTrans" cxnId="{F79F78C1-189E-4925-8734-F93DA966722B}">
      <dgm:prSet/>
      <dgm:spPr/>
      <dgm:t>
        <a:bodyPr/>
        <a:lstStyle/>
        <a:p>
          <a:endParaRPr lang="en-US"/>
        </a:p>
      </dgm:t>
    </dgm:pt>
    <dgm:pt modelId="{53F74F8A-AB25-49C6-AA70-7CDA0DEE4AAB}" type="pres">
      <dgm:prSet presAssocID="{BCCFD76E-66F2-4B2F-85D4-5EBD9666848A}" presName="root" presStyleCnt="0">
        <dgm:presLayoutVars>
          <dgm:dir/>
          <dgm:resizeHandles val="exact"/>
        </dgm:presLayoutVars>
      </dgm:prSet>
      <dgm:spPr/>
    </dgm:pt>
    <dgm:pt modelId="{E7A7CD2D-0BB0-484D-9521-0805F3857788}" type="pres">
      <dgm:prSet presAssocID="{D6DCF392-2A1D-4E9F-A432-AC02E210AEF3}" presName="compNode" presStyleCnt="0"/>
      <dgm:spPr/>
    </dgm:pt>
    <dgm:pt modelId="{D5640173-884C-4CAF-B0E5-68EE88AAAF6E}" type="pres">
      <dgm:prSet presAssocID="{D6DCF392-2A1D-4E9F-A432-AC02E210AEF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bbon"/>
        </a:ext>
      </dgm:extLst>
    </dgm:pt>
    <dgm:pt modelId="{991794ED-33C0-4CE4-9FF7-4AD417C5FDFA}" type="pres">
      <dgm:prSet presAssocID="{D6DCF392-2A1D-4E9F-A432-AC02E210AEF3}" presName="spaceRect" presStyleCnt="0"/>
      <dgm:spPr/>
    </dgm:pt>
    <dgm:pt modelId="{1B981984-C711-4B9B-9D2D-DB2EF1EEDF80}" type="pres">
      <dgm:prSet presAssocID="{D6DCF392-2A1D-4E9F-A432-AC02E210AEF3}" presName="textRect" presStyleLbl="revTx" presStyleIdx="0" presStyleCnt="6">
        <dgm:presLayoutVars>
          <dgm:chMax val="1"/>
          <dgm:chPref val="1"/>
        </dgm:presLayoutVars>
      </dgm:prSet>
      <dgm:spPr/>
    </dgm:pt>
    <dgm:pt modelId="{8AB38006-BA7E-45FD-9893-32D5BEC14F53}" type="pres">
      <dgm:prSet presAssocID="{A4FF3A04-A4DD-416C-B37F-8DA8CC1A7A4A}" presName="sibTrans" presStyleCnt="0"/>
      <dgm:spPr/>
    </dgm:pt>
    <dgm:pt modelId="{07434F30-CD18-4908-8735-A67192AC86F1}" type="pres">
      <dgm:prSet presAssocID="{A9F8EEAB-DDD0-4245-8C75-21689985B4CF}" presName="compNode" presStyleCnt="0"/>
      <dgm:spPr/>
    </dgm:pt>
    <dgm:pt modelId="{71E2A602-8B3A-4A8B-B634-D606574FF363}" type="pres">
      <dgm:prSet presAssocID="{A9F8EEAB-DDD0-4245-8C75-21689985B4C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943134AA-C002-4CDE-9A5F-ABB6F75BE53B}" type="pres">
      <dgm:prSet presAssocID="{A9F8EEAB-DDD0-4245-8C75-21689985B4CF}" presName="spaceRect" presStyleCnt="0"/>
      <dgm:spPr/>
    </dgm:pt>
    <dgm:pt modelId="{A943668E-6763-48CE-AD93-1E2356E3F889}" type="pres">
      <dgm:prSet presAssocID="{A9F8EEAB-DDD0-4245-8C75-21689985B4CF}" presName="textRect" presStyleLbl="revTx" presStyleIdx="1" presStyleCnt="6">
        <dgm:presLayoutVars>
          <dgm:chMax val="1"/>
          <dgm:chPref val="1"/>
        </dgm:presLayoutVars>
      </dgm:prSet>
      <dgm:spPr/>
    </dgm:pt>
    <dgm:pt modelId="{110CBDF2-D683-45EB-A369-AD7155483E64}" type="pres">
      <dgm:prSet presAssocID="{0ED6293B-190D-4AD5-96F9-E708F1923EFC}" presName="sibTrans" presStyleCnt="0"/>
      <dgm:spPr/>
    </dgm:pt>
    <dgm:pt modelId="{CC20E3A4-BDD0-4851-BB3C-8298601EF717}" type="pres">
      <dgm:prSet presAssocID="{D18CF11D-62F3-4063-8B85-7675C4807134}" presName="compNode" presStyleCnt="0"/>
      <dgm:spPr/>
    </dgm:pt>
    <dgm:pt modelId="{5404B56D-6609-4518-A0A3-EC08C114FFB4}" type="pres">
      <dgm:prSet presAssocID="{D18CF11D-62F3-4063-8B85-7675C480713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reath"/>
        </a:ext>
      </dgm:extLst>
    </dgm:pt>
    <dgm:pt modelId="{46AEAA01-6BF3-4061-A913-F3F206C3BEF5}" type="pres">
      <dgm:prSet presAssocID="{D18CF11D-62F3-4063-8B85-7675C4807134}" presName="spaceRect" presStyleCnt="0"/>
      <dgm:spPr/>
    </dgm:pt>
    <dgm:pt modelId="{2F4E0D2D-9BD5-4AC8-BDFF-CE6FFD328924}" type="pres">
      <dgm:prSet presAssocID="{D18CF11D-62F3-4063-8B85-7675C4807134}" presName="textRect" presStyleLbl="revTx" presStyleIdx="2" presStyleCnt="6">
        <dgm:presLayoutVars>
          <dgm:chMax val="1"/>
          <dgm:chPref val="1"/>
        </dgm:presLayoutVars>
      </dgm:prSet>
      <dgm:spPr/>
    </dgm:pt>
    <dgm:pt modelId="{949B3A97-F2DE-46B1-BE47-5930E9DC4838}" type="pres">
      <dgm:prSet presAssocID="{7F1C5517-44DE-4D55-AE94-8E96D4E08A74}" presName="sibTrans" presStyleCnt="0"/>
      <dgm:spPr/>
    </dgm:pt>
    <dgm:pt modelId="{0147BE9E-6EE5-4859-A245-BD9981309790}" type="pres">
      <dgm:prSet presAssocID="{15AD0916-C98C-4099-A99B-BB63E800B039}" presName="compNode" presStyleCnt="0"/>
      <dgm:spPr/>
    </dgm:pt>
    <dgm:pt modelId="{5CED88B3-1F14-4B52-9628-0CCEA02351F5}" type="pres">
      <dgm:prSet presAssocID="{15AD0916-C98C-4099-A99B-BB63E800B03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aduation Cap"/>
        </a:ext>
      </dgm:extLst>
    </dgm:pt>
    <dgm:pt modelId="{DD72EE1F-64F4-4283-ADAD-37B5AE1E2BFF}" type="pres">
      <dgm:prSet presAssocID="{15AD0916-C98C-4099-A99B-BB63E800B039}" presName="spaceRect" presStyleCnt="0"/>
      <dgm:spPr/>
    </dgm:pt>
    <dgm:pt modelId="{49D0EE64-125F-4FF5-B6C2-F6568B3E125B}" type="pres">
      <dgm:prSet presAssocID="{15AD0916-C98C-4099-A99B-BB63E800B039}" presName="textRect" presStyleLbl="revTx" presStyleIdx="3" presStyleCnt="6">
        <dgm:presLayoutVars>
          <dgm:chMax val="1"/>
          <dgm:chPref val="1"/>
        </dgm:presLayoutVars>
      </dgm:prSet>
      <dgm:spPr/>
    </dgm:pt>
    <dgm:pt modelId="{931F4CDB-C110-4954-B754-20F8865A256F}" type="pres">
      <dgm:prSet presAssocID="{D14EF860-B6A9-4FD6-AE42-569FFE742A79}" presName="sibTrans" presStyleCnt="0"/>
      <dgm:spPr/>
    </dgm:pt>
    <dgm:pt modelId="{5601E46A-836C-49B5-ADF4-45ED468CB4D6}" type="pres">
      <dgm:prSet presAssocID="{5548224C-D806-44C0-B72C-B57F575E0430}" presName="compNode" presStyleCnt="0"/>
      <dgm:spPr/>
    </dgm:pt>
    <dgm:pt modelId="{06EC4AF8-1BC2-46EE-B15E-9CC2A0A65F92}" type="pres">
      <dgm:prSet presAssocID="{5548224C-D806-44C0-B72C-B57F575E043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rophy"/>
        </a:ext>
      </dgm:extLst>
    </dgm:pt>
    <dgm:pt modelId="{00295E8D-F352-4715-B0E0-2AEACAFB05B2}" type="pres">
      <dgm:prSet presAssocID="{5548224C-D806-44C0-B72C-B57F575E0430}" presName="spaceRect" presStyleCnt="0"/>
      <dgm:spPr/>
    </dgm:pt>
    <dgm:pt modelId="{BD4BCD21-5124-48BB-854E-1E45BBF1A5CA}" type="pres">
      <dgm:prSet presAssocID="{5548224C-D806-44C0-B72C-B57F575E0430}" presName="textRect" presStyleLbl="revTx" presStyleIdx="4" presStyleCnt="6">
        <dgm:presLayoutVars>
          <dgm:chMax val="1"/>
          <dgm:chPref val="1"/>
        </dgm:presLayoutVars>
      </dgm:prSet>
      <dgm:spPr/>
    </dgm:pt>
    <dgm:pt modelId="{13605AA1-2535-4CEF-B72E-247421F09657}" type="pres">
      <dgm:prSet presAssocID="{B33B7E3A-1E9F-431B-B932-E7830B109F1D}" presName="sibTrans" presStyleCnt="0"/>
      <dgm:spPr/>
    </dgm:pt>
    <dgm:pt modelId="{993F59EA-D12D-4261-963F-B5684254D254}" type="pres">
      <dgm:prSet presAssocID="{0F3F7550-B456-4664-A695-E5249151B3A9}" presName="compNode" presStyleCnt="0"/>
      <dgm:spPr/>
    </dgm:pt>
    <dgm:pt modelId="{503A326D-53FF-4A71-90E4-F90ACA8DD0CD}" type="pres">
      <dgm:prSet presAssocID="{0F3F7550-B456-4664-A695-E5249151B3A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hooting star"/>
        </a:ext>
      </dgm:extLst>
    </dgm:pt>
    <dgm:pt modelId="{29A097A3-4BA4-4554-BA53-1F419E44E29E}" type="pres">
      <dgm:prSet presAssocID="{0F3F7550-B456-4664-A695-E5249151B3A9}" presName="spaceRect" presStyleCnt="0"/>
      <dgm:spPr/>
    </dgm:pt>
    <dgm:pt modelId="{54D682B4-EBB7-41AD-9F63-B0675824428E}" type="pres">
      <dgm:prSet presAssocID="{0F3F7550-B456-4664-A695-E5249151B3A9}" presName="textRect" presStyleLbl="revTx" presStyleIdx="5" presStyleCnt="6">
        <dgm:presLayoutVars>
          <dgm:chMax val="1"/>
          <dgm:chPref val="1"/>
        </dgm:presLayoutVars>
      </dgm:prSet>
      <dgm:spPr/>
    </dgm:pt>
  </dgm:ptLst>
  <dgm:cxnLst>
    <dgm:cxn modelId="{91CC4B23-DB56-453D-8F89-DE461FB47E1F}" type="presOf" srcId="{5548224C-D806-44C0-B72C-B57F575E0430}" destId="{BD4BCD21-5124-48BB-854E-1E45BBF1A5CA}" srcOrd="0" destOrd="0" presId="urn:microsoft.com/office/officeart/2018/2/layout/IconLabelList"/>
    <dgm:cxn modelId="{4038C630-06FB-41A5-BB4F-EAFF866BC5AF}" srcId="{BCCFD76E-66F2-4B2F-85D4-5EBD9666848A}" destId="{15AD0916-C98C-4099-A99B-BB63E800B039}" srcOrd="3" destOrd="0" parTransId="{5C8E43CE-C635-42C7-B88E-6B7FB84AA3D6}" sibTransId="{D14EF860-B6A9-4FD6-AE42-569FFE742A79}"/>
    <dgm:cxn modelId="{A3C83767-F4ED-47D3-BDBA-36525647075D}" type="presOf" srcId="{0F3F7550-B456-4664-A695-E5249151B3A9}" destId="{54D682B4-EBB7-41AD-9F63-B0675824428E}" srcOrd="0" destOrd="0" presId="urn:microsoft.com/office/officeart/2018/2/layout/IconLabelList"/>
    <dgm:cxn modelId="{301F934A-A82F-44DE-9944-4272D3D0EA7C}" srcId="{BCCFD76E-66F2-4B2F-85D4-5EBD9666848A}" destId="{D18CF11D-62F3-4063-8B85-7675C4807134}" srcOrd="2" destOrd="0" parTransId="{FC06259F-7D89-4C3C-A821-53A7E6A553A7}" sibTransId="{7F1C5517-44DE-4D55-AE94-8E96D4E08A74}"/>
    <dgm:cxn modelId="{1C17A14C-4BE3-4A96-9F3D-D034AA2D33F8}" type="presOf" srcId="{BCCFD76E-66F2-4B2F-85D4-5EBD9666848A}" destId="{53F74F8A-AB25-49C6-AA70-7CDA0DEE4AAB}" srcOrd="0" destOrd="0" presId="urn:microsoft.com/office/officeart/2018/2/layout/IconLabelList"/>
    <dgm:cxn modelId="{3B333A52-721B-4591-A567-8DC62EA04A68}" srcId="{BCCFD76E-66F2-4B2F-85D4-5EBD9666848A}" destId="{5548224C-D806-44C0-B72C-B57F575E0430}" srcOrd="4" destOrd="0" parTransId="{FF7A0701-B180-466C-B6E4-5C6B40AC0CC7}" sibTransId="{B33B7E3A-1E9F-431B-B932-E7830B109F1D}"/>
    <dgm:cxn modelId="{B8764D52-F9AF-4149-8F4D-952D6B642BA4}" type="presOf" srcId="{D6DCF392-2A1D-4E9F-A432-AC02E210AEF3}" destId="{1B981984-C711-4B9B-9D2D-DB2EF1EEDF80}" srcOrd="0" destOrd="0" presId="urn:microsoft.com/office/officeart/2018/2/layout/IconLabelList"/>
    <dgm:cxn modelId="{31553658-D53E-4959-996E-233A8D7471FA}" srcId="{BCCFD76E-66F2-4B2F-85D4-5EBD9666848A}" destId="{A9F8EEAB-DDD0-4245-8C75-21689985B4CF}" srcOrd="1" destOrd="0" parTransId="{57E43E59-0945-476D-B8AB-799960B9E9FC}" sibTransId="{0ED6293B-190D-4AD5-96F9-E708F1923EFC}"/>
    <dgm:cxn modelId="{000D6885-D8C7-401F-B3AF-E63F761CC6CA}" type="presOf" srcId="{D18CF11D-62F3-4063-8B85-7675C4807134}" destId="{2F4E0D2D-9BD5-4AC8-BDFF-CE6FFD328924}" srcOrd="0" destOrd="0" presId="urn:microsoft.com/office/officeart/2018/2/layout/IconLabelList"/>
    <dgm:cxn modelId="{6B23A085-AFB8-4AFA-BD97-1E1DEB3CF0C2}" type="presOf" srcId="{A9F8EEAB-DDD0-4245-8C75-21689985B4CF}" destId="{A943668E-6763-48CE-AD93-1E2356E3F889}" srcOrd="0" destOrd="0" presId="urn:microsoft.com/office/officeart/2018/2/layout/IconLabelList"/>
    <dgm:cxn modelId="{98EA978C-3A1E-43FC-A467-6BE45F2CE17E}" type="presOf" srcId="{15AD0916-C98C-4099-A99B-BB63E800B039}" destId="{49D0EE64-125F-4FF5-B6C2-F6568B3E125B}" srcOrd="0" destOrd="0" presId="urn:microsoft.com/office/officeart/2018/2/layout/IconLabelList"/>
    <dgm:cxn modelId="{F79F78C1-189E-4925-8734-F93DA966722B}" srcId="{BCCFD76E-66F2-4B2F-85D4-5EBD9666848A}" destId="{0F3F7550-B456-4664-A695-E5249151B3A9}" srcOrd="5" destOrd="0" parTransId="{AEFF3607-8BBA-4069-9402-B714B4A94C0A}" sibTransId="{31A9AAD9-84F8-4356-83F4-0D860957B51D}"/>
    <dgm:cxn modelId="{661019D6-3BFC-401A-A295-D94A5EEA8694}" srcId="{BCCFD76E-66F2-4B2F-85D4-5EBD9666848A}" destId="{D6DCF392-2A1D-4E9F-A432-AC02E210AEF3}" srcOrd="0" destOrd="0" parTransId="{5A47BDAA-F077-47D8-BB87-F9C05268D48B}" sibTransId="{A4FF3A04-A4DD-416C-B37F-8DA8CC1A7A4A}"/>
    <dgm:cxn modelId="{DA657AE9-12F7-4A61-9C1B-26733EBAE9A6}" type="presParOf" srcId="{53F74F8A-AB25-49C6-AA70-7CDA0DEE4AAB}" destId="{E7A7CD2D-0BB0-484D-9521-0805F3857788}" srcOrd="0" destOrd="0" presId="urn:microsoft.com/office/officeart/2018/2/layout/IconLabelList"/>
    <dgm:cxn modelId="{CDD04E79-4532-4F94-BD11-387FC7B6E272}" type="presParOf" srcId="{E7A7CD2D-0BB0-484D-9521-0805F3857788}" destId="{D5640173-884C-4CAF-B0E5-68EE88AAAF6E}" srcOrd="0" destOrd="0" presId="urn:microsoft.com/office/officeart/2018/2/layout/IconLabelList"/>
    <dgm:cxn modelId="{AF04A456-F399-43EB-9160-A560386A3A81}" type="presParOf" srcId="{E7A7CD2D-0BB0-484D-9521-0805F3857788}" destId="{991794ED-33C0-4CE4-9FF7-4AD417C5FDFA}" srcOrd="1" destOrd="0" presId="urn:microsoft.com/office/officeart/2018/2/layout/IconLabelList"/>
    <dgm:cxn modelId="{A7A496CD-BAFA-46B2-8970-537E277AADB9}" type="presParOf" srcId="{E7A7CD2D-0BB0-484D-9521-0805F3857788}" destId="{1B981984-C711-4B9B-9D2D-DB2EF1EEDF80}" srcOrd="2" destOrd="0" presId="urn:microsoft.com/office/officeart/2018/2/layout/IconLabelList"/>
    <dgm:cxn modelId="{667A8359-AB90-41D3-B17C-2792C2C8D82E}" type="presParOf" srcId="{53F74F8A-AB25-49C6-AA70-7CDA0DEE4AAB}" destId="{8AB38006-BA7E-45FD-9893-32D5BEC14F53}" srcOrd="1" destOrd="0" presId="urn:microsoft.com/office/officeart/2018/2/layout/IconLabelList"/>
    <dgm:cxn modelId="{C99B9EF7-7490-4356-8407-E0C64AB9F7C6}" type="presParOf" srcId="{53F74F8A-AB25-49C6-AA70-7CDA0DEE4AAB}" destId="{07434F30-CD18-4908-8735-A67192AC86F1}" srcOrd="2" destOrd="0" presId="urn:microsoft.com/office/officeart/2018/2/layout/IconLabelList"/>
    <dgm:cxn modelId="{26A96564-1443-4A7C-9A64-08D6A7BB9E11}" type="presParOf" srcId="{07434F30-CD18-4908-8735-A67192AC86F1}" destId="{71E2A602-8B3A-4A8B-B634-D606574FF363}" srcOrd="0" destOrd="0" presId="urn:microsoft.com/office/officeart/2018/2/layout/IconLabelList"/>
    <dgm:cxn modelId="{E0E6E180-0120-4A6F-932C-C1C2EC9E4704}" type="presParOf" srcId="{07434F30-CD18-4908-8735-A67192AC86F1}" destId="{943134AA-C002-4CDE-9A5F-ABB6F75BE53B}" srcOrd="1" destOrd="0" presId="urn:microsoft.com/office/officeart/2018/2/layout/IconLabelList"/>
    <dgm:cxn modelId="{960D29B3-C6FD-48A7-8133-7E85A6334D9A}" type="presParOf" srcId="{07434F30-CD18-4908-8735-A67192AC86F1}" destId="{A943668E-6763-48CE-AD93-1E2356E3F889}" srcOrd="2" destOrd="0" presId="urn:microsoft.com/office/officeart/2018/2/layout/IconLabelList"/>
    <dgm:cxn modelId="{C98B8052-84C6-40CA-8C77-492B377646C5}" type="presParOf" srcId="{53F74F8A-AB25-49C6-AA70-7CDA0DEE4AAB}" destId="{110CBDF2-D683-45EB-A369-AD7155483E64}" srcOrd="3" destOrd="0" presId="urn:microsoft.com/office/officeart/2018/2/layout/IconLabelList"/>
    <dgm:cxn modelId="{4E2A14B2-94BA-4997-968F-B63519393908}" type="presParOf" srcId="{53F74F8A-AB25-49C6-AA70-7CDA0DEE4AAB}" destId="{CC20E3A4-BDD0-4851-BB3C-8298601EF717}" srcOrd="4" destOrd="0" presId="urn:microsoft.com/office/officeart/2018/2/layout/IconLabelList"/>
    <dgm:cxn modelId="{D735C29A-FA47-4671-9723-DD149D8CCABE}" type="presParOf" srcId="{CC20E3A4-BDD0-4851-BB3C-8298601EF717}" destId="{5404B56D-6609-4518-A0A3-EC08C114FFB4}" srcOrd="0" destOrd="0" presId="urn:microsoft.com/office/officeart/2018/2/layout/IconLabelList"/>
    <dgm:cxn modelId="{4BADEAD2-97FD-4296-A0D5-ED799393A785}" type="presParOf" srcId="{CC20E3A4-BDD0-4851-BB3C-8298601EF717}" destId="{46AEAA01-6BF3-4061-A913-F3F206C3BEF5}" srcOrd="1" destOrd="0" presId="urn:microsoft.com/office/officeart/2018/2/layout/IconLabelList"/>
    <dgm:cxn modelId="{182237DC-9099-41AF-BCA0-49ADC7DB32B8}" type="presParOf" srcId="{CC20E3A4-BDD0-4851-BB3C-8298601EF717}" destId="{2F4E0D2D-9BD5-4AC8-BDFF-CE6FFD328924}" srcOrd="2" destOrd="0" presId="urn:microsoft.com/office/officeart/2018/2/layout/IconLabelList"/>
    <dgm:cxn modelId="{F6BEBEEC-76DB-43D6-8D62-00ACD194DEBE}" type="presParOf" srcId="{53F74F8A-AB25-49C6-AA70-7CDA0DEE4AAB}" destId="{949B3A97-F2DE-46B1-BE47-5930E9DC4838}" srcOrd="5" destOrd="0" presId="urn:microsoft.com/office/officeart/2018/2/layout/IconLabelList"/>
    <dgm:cxn modelId="{5E515B3A-AFD0-4552-B9AB-DD28246530C2}" type="presParOf" srcId="{53F74F8A-AB25-49C6-AA70-7CDA0DEE4AAB}" destId="{0147BE9E-6EE5-4859-A245-BD9981309790}" srcOrd="6" destOrd="0" presId="urn:microsoft.com/office/officeart/2018/2/layout/IconLabelList"/>
    <dgm:cxn modelId="{81ABA007-7726-4DA7-B373-FFE863327B07}" type="presParOf" srcId="{0147BE9E-6EE5-4859-A245-BD9981309790}" destId="{5CED88B3-1F14-4B52-9628-0CCEA02351F5}" srcOrd="0" destOrd="0" presId="urn:microsoft.com/office/officeart/2018/2/layout/IconLabelList"/>
    <dgm:cxn modelId="{01BB4C96-268C-4E80-A1A4-996F19C7984B}" type="presParOf" srcId="{0147BE9E-6EE5-4859-A245-BD9981309790}" destId="{DD72EE1F-64F4-4283-ADAD-37B5AE1E2BFF}" srcOrd="1" destOrd="0" presId="urn:microsoft.com/office/officeart/2018/2/layout/IconLabelList"/>
    <dgm:cxn modelId="{21859814-3BC6-42F9-A8D0-3E40CB5F7B2B}" type="presParOf" srcId="{0147BE9E-6EE5-4859-A245-BD9981309790}" destId="{49D0EE64-125F-4FF5-B6C2-F6568B3E125B}" srcOrd="2" destOrd="0" presId="urn:microsoft.com/office/officeart/2018/2/layout/IconLabelList"/>
    <dgm:cxn modelId="{596BC177-CCDA-428E-85D7-9A3CDAD4BCAB}" type="presParOf" srcId="{53F74F8A-AB25-49C6-AA70-7CDA0DEE4AAB}" destId="{931F4CDB-C110-4954-B754-20F8865A256F}" srcOrd="7" destOrd="0" presId="urn:microsoft.com/office/officeart/2018/2/layout/IconLabelList"/>
    <dgm:cxn modelId="{BBB01EF4-7EB6-473A-AA01-3FC1EBF28359}" type="presParOf" srcId="{53F74F8A-AB25-49C6-AA70-7CDA0DEE4AAB}" destId="{5601E46A-836C-49B5-ADF4-45ED468CB4D6}" srcOrd="8" destOrd="0" presId="urn:microsoft.com/office/officeart/2018/2/layout/IconLabelList"/>
    <dgm:cxn modelId="{5748F66D-FDCC-4A42-AA5B-B90AEB8DFEE1}" type="presParOf" srcId="{5601E46A-836C-49B5-ADF4-45ED468CB4D6}" destId="{06EC4AF8-1BC2-46EE-B15E-9CC2A0A65F92}" srcOrd="0" destOrd="0" presId="urn:microsoft.com/office/officeart/2018/2/layout/IconLabelList"/>
    <dgm:cxn modelId="{9CE3A85A-79A5-461E-BBD2-91039A368CEB}" type="presParOf" srcId="{5601E46A-836C-49B5-ADF4-45ED468CB4D6}" destId="{00295E8D-F352-4715-B0E0-2AEACAFB05B2}" srcOrd="1" destOrd="0" presId="urn:microsoft.com/office/officeart/2018/2/layout/IconLabelList"/>
    <dgm:cxn modelId="{EF14FC11-D381-4153-BEFB-98CDD9E70F95}" type="presParOf" srcId="{5601E46A-836C-49B5-ADF4-45ED468CB4D6}" destId="{BD4BCD21-5124-48BB-854E-1E45BBF1A5CA}" srcOrd="2" destOrd="0" presId="urn:microsoft.com/office/officeart/2018/2/layout/IconLabelList"/>
    <dgm:cxn modelId="{CCF8A971-6DAE-47F5-9559-2BAB1993EAB5}" type="presParOf" srcId="{53F74F8A-AB25-49C6-AA70-7CDA0DEE4AAB}" destId="{13605AA1-2535-4CEF-B72E-247421F09657}" srcOrd="9" destOrd="0" presId="urn:microsoft.com/office/officeart/2018/2/layout/IconLabelList"/>
    <dgm:cxn modelId="{78952312-8577-463B-B8D2-3042F9B40B01}" type="presParOf" srcId="{53F74F8A-AB25-49C6-AA70-7CDA0DEE4AAB}" destId="{993F59EA-D12D-4261-963F-B5684254D254}" srcOrd="10" destOrd="0" presId="urn:microsoft.com/office/officeart/2018/2/layout/IconLabelList"/>
    <dgm:cxn modelId="{B525CC4E-A495-4798-9E54-48805D0B5A9F}" type="presParOf" srcId="{993F59EA-D12D-4261-963F-B5684254D254}" destId="{503A326D-53FF-4A71-90E4-F90ACA8DD0CD}" srcOrd="0" destOrd="0" presId="urn:microsoft.com/office/officeart/2018/2/layout/IconLabelList"/>
    <dgm:cxn modelId="{72C6F980-8FDE-4E76-893B-09555E6E6B7A}" type="presParOf" srcId="{993F59EA-D12D-4261-963F-B5684254D254}" destId="{29A097A3-4BA4-4554-BA53-1F419E44E29E}" srcOrd="1" destOrd="0" presId="urn:microsoft.com/office/officeart/2018/2/layout/IconLabelList"/>
    <dgm:cxn modelId="{51E0CB93-0E43-464A-BB12-6ED4A0FFC51D}" type="presParOf" srcId="{993F59EA-D12D-4261-963F-B5684254D254}" destId="{54D682B4-EBB7-41AD-9F63-B0675824428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ADAC888-9175-47E5-9469-A7438C214988}"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2CBF88BD-10B5-4F12-BC13-0A1D3289C7FB}">
      <dgm:prSet/>
      <dgm:spPr/>
      <dgm:t>
        <a:bodyPr/>
        <a:lstStyle/>
        <a:p>
          <a:pPr>
            <a:defRPr b="1"/>
          </a:pPr>
          <a:r>
            <a:rPr lang="en-US" dirty="0">
              <a:latin typeface="Calibri Light" panose="020F0302020204030204"/>
            </a:rPr>
            <a:t>2022</a:t>
          </a:r>
          <a:endParaRPr lang="en-US" dirty="0"/>
        </a:p>
      </dgm:t>
    </dgm:pt>
    <dgm:pt modelId="{05B879A1-F366-4819-9C19-871C991D85F2}" type="parTrans" cxnId="{0DA2E2B5-F9A3-4033-B057-79807C98BB90}">
      <dgm:prSet/>
      <dgm:spPr/>
      <dgm:t>
        <a:bodyPr/>
        <a:lstStyle/>
        <a:p>
          <a:endParaRPr lang="en-US"/>
        </a:p>
      </dgm:t>
    </dgm:pt>
    <dgm:pt modelId="{D09A08C4-93E1-45B2-82E9-3CDA34338732}" type="sibTrans" cxnId="{0DA2E2B5-F9A3-4033-B057-79807C98BB90}">
      <dgm:prSet/>
      <dgm:spPr/>
      <dgm:t>
        <a:bodyPr/>
        <a:lstStyle/>
        <a:p>
          <a:endParaRPr lang="en-US"/>
        </a:p>
      </dgm:t>
    </dgm:pt>
    <dgm:pt modelId="{EA918057-EB5F-457E-9CD9-6E3588CC97FD}">
      <dgm:prSet/>
      <dgm:spPr/>
      <dgm:t>
        <a:bodyPr/>
        <a:lstStyle/>
        <a:p>
          <a:pPr rtl="0"/>
          <a:r>
            <a:rPr lang="en-US" dirty="0">
              <a:latin typeface="Calibri Light" panose="020F0302020204030204"/>
            </a:rPr>
            <a:t>Over 80</a:t>
          </a:r>
          <a:r>
            <a:rPr lang="en-US" dirty="0"/>
            <a:t>% of cohort Advancing to Third Level</a:t>
          </a:r>
          <a:r>
            <a:rPr lang="en-US" dirty="0">
              <a:latin typeface="Calibri Light" panose="020F0302020204030204"/>
            </a:rPr>
            <a:t> </a:t>
          </a:r>
          <a:endParaRPr lang="en-US" dirty="0"/>
        </a:p>
      </dgm:t>
    </dgm:pt>
    <dgm:pt modelId="{FA59CA4B-CB4F-42D0-8B16-233215D95D82}" type="parTrans" cxnId="{784DA1B0-E543-49AA-A701-E49C213BDE0C}">
      <dgm:prSet/>
      <dgm:spPr/>
      <dgm:t>
        <a:bodyPr/>
        <a:lstStyle/>
        <a:p>
          <a:endParaRPr lang="en-US"/>
        </a:p>
      </dgm:t>
    </dgm:pt>
    <dgm:pt modelId="{C006F363-2F37-4074-AAA4-9A7F35FA1165}" type="sibTrans" cxnId="{784DA1B0-E543-49AA-A701-E49C213BDE0C}">
      <dgm:prSet/>
      <dgm:spPr/>
      <dgm:t>
        <a:bodyPr/>
        <a:lstStyle/>
        <a:p>
          <a:endParaRPr lang="en-US"/>
        </a:p>
      </dgm:t>
    </dgm:pt>
    <dgm:pt modelId="{19931799-8007-454F-88B8-B18D0A1D4AE2}">
      <dgm:prSet/>
      <dgm:spPr/>
      <dgm:t>
        <a:bodyPr/>
        <a:lstStyle/>
        <a:p>
          <a:pPr>
            <a:defRPr b="1"/>
          </a:pPr>
          <a:r>
            <a:rPr lang="en-US" dirty="0">
              <a:latin typeface="Calibri Light" panose="020F0302020204030204"/>
            </a:rPr>
            <a:t>2023</a:t>
          </a:r>
          <a:endParaRPr lang="en-US" dirty="0"/>
        </a:p>
      </dgm:t>
    </dgm:pt>
    <dgm:pt modelId="{CB57016E-57E3-4945-A4A4-74D22C612252}" type="parTrans" cxnId="{C5A182B3-8B2F-42FD-98DF-6B772FA463E1}">
      <dgm:prSet/>
      <dgm:spPr/>
      <dgm:t>
        <a:bodyPr/>
        <a:lstStyle/>
        <a:p>
          <a:endParaRPr lang="en-US"/>
        </a:p>
      </dgm:t>
    </dgm:pt>
    <dgm:pt modelId="{0B871ED9-A498-4118-8B05-CFE3327EE548}" type="sibTrans" cxnId="{C5A182B3-8B2F-42FD-98DF-6B772FA463E1}">
      <dgm:prSet/>
      <dgm:spPr/>
      <dgm:t>
        <a:bodyPr/>
        <a:lstStyle/>
        <a:p>
          <a:endParaRPr lang="en-US"/>
        </a:p>
      </dgm:t>
    </dgm:pt>
    <dgm:pt modelId="{AAD54EFC-8602-42C5-9189-F214BE86E2D7}">
      <dgm:prSet/>
      <dgm:spPr/>
      <dgm:t>
        <a:bodyPr/>
        <a:lstStyle/>
        <a:p>
          <a:r>
            <a:rPr lang="en-US" dirty="0">
              <a:latin typeface="Calibri Light" panose="020F0302020204030204"/>
            </a:rPr>
            <a:t> 4</a:t>
          </a:r>
          <a:r>
            <a:rPr lang="en-US" dirty="0"/>
            <a:t>% of</a:t>
          </a:r>
          <a:r>
            <a:rPr lang="en-US" dirty="0">
              <a:latin typeface="Calibri Light" panose="020F0302020204030204"/>
            </a:rPr>
            <a:t>  LC</a:t>
          </a:r>
          <a:r>
            <a:rPr lang="en-US" dirty="0"/>
            <a:t> students</a:t>
          </a:r>
          <a:r>
            <a:rPr lang="en-US" dirty="0">
              <a:latin typeface="Calibri Light" panose="020F0302020204030204"/>
            </a:rPr>
            <a:t> awarded over</a:t>
          </a:r>
          <a:r>
            <a:rPr lang="en-US" dirty="0"/>
            <a:t> </a:t>
          </a:r>
          <a:r>
            <a:rPr lang="en-US" dirty="0">
              <a:latin typeface="Calibri Light" panose="020F0302020204030204"/>
            </a:rPr>
            <a:t>600 points</a:t>
          </a:r>
          <a:endParaRPr lang="en-US" dirty="0"/>
        </a:p>
      </dgm:t>
    </dgm:pt>
    <dgm:pt modelId="{1D9FA3C5-5758-4199-BDB6-B6F5A8DB11AE}" type="parTrans" cxnId="{B08F5F8C-6C15-453D-B95F-1C4F64469D82}">
      <dgm:prSet/>
      <dgm:spPr/>
      <dgm:t>
        <a:bodyPr/>
        <a:lstStyle/>
        <a:p>
          <a:endParaRPr lang="en-US"/>
        </a:p>
      </dgm:t>
    </dgm:pt>
    <dgm:pt modelId="{3E0281D6-2F5A-41D8-88C1-8607CA7B7B91}" type="sibTrans" cxnId="{B08F5F8C-6C15-453D-B95F-1C4F64469D82}">
      <dgm:prSet/>
      <dgm:spPr/>
      <dgm:t>
        <a:bodyPr/>
        <a:lstStyle/>
        <a:p>
          <a:endParaRPr lang="en-US"/>
        </a:p>
      </dgm:t>
    </dgm:pt>
    <dgm:pt modelId="{4731C3B3-030F-4E87-B5DD-4E088C34C33F}">
      <dgm:prSet/>
      <dgm:spPr/>
      <dgm:t>
        <a:bodyPr/>
        <a:lstStyle/>
        <a:p>
          <a:pPr>
            <a:defRPr b="1"/>
          </a:pPr>
          <a:r>
            <a:rPr lang="en-US" dirty="0">
              <a:latin typeface="Calibri Light" panose="020F0302020204030204"/>
            </a:rPr>
            <a:t>2023</a:t>
          </a:r>
          <a:endParaRPr lang="en-US" dirty="0"/>
        </a:p>
      </dgm:t>
    </dgm:pt>
    <dgm:pt modelId="{D84C3E85-32FF-4815-9D80-C4494D6ED718}" type="parTrans" cxnId="{0FB898B7-97EB-4F8C-87A0-4624EEEA8A91}">
      <dgm:prSet/>
      <dgm:spPr/>
      <dgm:t>
        <a:bodyPr/>
        <a:lstStyle/>
        <a:p>
          <a:endParaRPr lang="en-US"/>
        </a:p>
      </dgm:t>
    </dgm:pt>
    <dgm:pt modelId="{FC8A375E-705E-4DAB-87AF-B2CAD3A8EDC1}" type="sibTrans" cxnId="{0FB898B7-97EB-4F8C-87A0-4624EEEA8A91}">
      <dgm:prSet/>
      <dgm:spPr/>
      <dgm:t>
        <a:bodyPr/>
        <a:lstStyle/>
        <a:p>
          <a:endParaRPr lang="en-US"/>
        </a:p>
      </dgm:t>
    </dgm:pt>
    <dgm:pt modelId="{341C57A7-0F53-4614-AC20-D9424A1B704A}">
      <dgm:prSet phldr="0"/>
      <dgm:spPr/>
      <dgm:t>
        <a:bodyPr/>
        <a:lstStyle/>
        <a:p>
          <a:pPr rtl="0"/>
          <a:r>
            <a:rPr lang="en-US" dirty="0">
              <a:latin typeface="Calibri Light" panose="020F0302020204030204"/>
            </a:rPr>
            <a:t>15% of LC students awarded</a:t>
          </a:r>
          <a:r>
            <a:rPr lang="en-US" b="0" dirty="0">
              <a:latin typeface="Calibri Light" panose="020F0302020204030204"/>
            </a:rPr>
            <a:t> over 500 points</a:t>
          </a:r>
          <a:endParaRPr lang="en-US" dirty="0"/>
        </a:p>
      </dgm:t>
    </dgm:pt>
    <dgm:pt modelId="{D2C79CF3-04BC-4628-95CC-A7C3452823C2}" type="parTrans" cxnId="{D93282E3-DCCA-4DC6-BD4F-973D3BBFF293}">
      <dgm:prSet/>
      <dgm:spPr/>
      <dgm:t>
        <a:bodyPr/>
        <a:lstStyle/>
        <a:p>
          <a:endParaRPr lang="en-US"/>
        </a:p>
      </dgm:t>
    </dgm:pt>
    <dgm:pt modelId="{DD7282B1-DC97-4E73-AE9B-A40F5B763A63}" type="sibTrans" cxnId="{D93282E3-DCCA-4DC6-BD4F-973D3BBFF293}">
      <dgm:prSet/>
      <dgm:spPr/>
      <dgm:t>
        <a:bodyPr/>
        <a:lstStyle/>
        <a:p>
          <a:endParaRPr lang="en-US"/>
        </a:p>
      </dgm:t>
    </dgm:pt>
    <dgm:pt modelId="{30AD0B56-CC50-4DDC-89C3-403488C8A2F3}">
      <dgm:prSet/>
      <dgm:spPr/>
      <dgm:t>
        <a:bodyPr/>
        <a:lstStyle/>
        <a:p>
          <a:pPr>
            <a:defRPr b="1"/>
          </a:pPr>
          <a:r>
            <a:rPr lang="en-US" dirty="0">
              <a:latin typeface="Calibri Light" panose="020F0302020204030204"/>
            </a:rPr>
            <a:t>2023</a:t>
          </a:r>
          <a:endParaRPr lang="en-US" dirty="0"/>
        </a:p>
      </dgm:t>
    </dgm:pt>
    <dgm:pt modelId="{653B39C6-D3B4-4ED0-8748-E72C34CFB31E}" type="parTrans" cxnId="{DCEEA120-65FB-4013-8E6B-A16E33008298}">
      <dgm:prSet/>
      <dgm:spPr/>
      <dgm:t>
        <a:bodyPr/>
        <a:lstStyle/>
        <a:p>
          <a:endParaRPr lang="en-US"/>
        </a:p>
      </dgm:t>
    </dgm:pt>
    <dgm:pt modelId="{685FB784-AE83-44EC-9E44-9FBF912A684F}" type="sibTrans" cxnId="{DCEEA120-65FB-4013-8E6B-A16E33008298}">
      <dgm:prSet/>
      <dgm:spPr/>
      <dgm:t>
        <a:bodyPr/>
        <a:lstStyle/>
        <a:p>
          <a:endParaRPr lang="en-US"/>
        </a:p>
      </dgm:t>
    </dgm:pt>
    <dgm:pt modelId="{0F30D93A-B02C-44BA-B16B-C9D2CA49E9B1}">
      <dgm:prSet phldr="0"/>
      <dgm:spPr/>
      <dgm:t>
        <a:bodyPr/>
        <a:lstStyle/>
        <a:p>
          <a:pPr rtl="0"/>
          <a:r>
            <a:rPr lang="en-US" dirty="0">
              <a:latin typeface="Calibri Light" panose="020F0302020204030204"/>
            </a:rPr>
            <a:t>40% of LC students awarded over 400 points</a:t>
          </a:r>
          <a:endParaRPr lang="en-US" dirty="0"/>
        </a:p>
      </dgm:t>
    </dgm:pt>
    <dgm:pt modelId="{8EF71BE3-A740-4B81-BEE8-F4C04B1056F2}" type="parTrans" cxnId="{D1ED4628-AD5A-4FA3-AC82-63DD945066AF}">
      <dgm:prSet/>
      <dgm:spPr/>
      <dgm:t>
        <a:bodyPr/>
        <a:lstStyle/>
        <a:p>
          <a:endParaRPr lang="en-US"/>
        </a:p>
      </dgm:t>
    </dgm:pt>
    <dgm:pt modelId="{1897FEAF-1D46-4407-B07C-0428C1EE5659}" type="sibTrans" cxnId="{D1ED4628-AD5A-4FA3-AC82-63DD945066AF}">
      <dgm:prSet/>
      <dgm:spPr/>
      <dgm:t>
        <a:bodyPr/>
        <a:lstStyle/>
        <a:p>
          <a:endParaRPr lang="en-US"/>
        </a:p>
      </dgm:t>
    </dgm:pt>
    <dgm:pt modelId="{90C074F1-8CAC-42B8-82E7-C97120CD443B}" type="pres">
      <dgm:prSet presAssocID="{AADAC888-9175-47E5-9469-A7438C214988}" presName="root" presStyleCnt="0">
        <dgm:presLayoutVars>
          <dgm:chMax/>
          <dgm:chPref/>
          <dgm:animLvl val="lvl"/>
        </dgm:presLayoutVars>
      </dgm:prSet>
      <dgm:spPr/>
    </dgm:pt>
    <dgm:pt modelId="{3AFEC881-3592-43F6-94D8-439ECC898264}" type="pres">
      <dgm:prSet presAssocID="{AADAC888-9175-47E5-9469-A7438C214988}"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6A5089F9-C12E-40D4-B0F3-20DF5EC2B889}" type="pres">
      <dgm:prSet presAssocID="{AADAC888-9175-47E5-9469-A7438C214988}" presName="nodes" presStyleCnt="0">
        <dgm:presLayoutVars>
          <dgm:chMax/>
          <dgm:chPref/>
          <dgm:animLvl val="lvl"/>
        </dgm:presLayoutVars>
      </dgm:prSet>
      <dgm:spPr/>
    </dgm:pt>
    <dgm:pt modelId="{8046D543-8E2A-4835-8DCA-0B768DC64DB2}" type="pres">
      <dgm:prSet presAssocID="{2CBF88BD-10B5-4F12-BC13-0A1D3289C7FB}" presName="composite" presStyleCnt="0"/>
      <dgm:spPr/>
    </dgm:pt>
    <dgm:pt modelId="{3AA17485-3B87-47E0-A539-F6AB92F478D6}" type="pres">
      <dgm:prSet presAssocID="{2CBF88BD-10B5-4F12-BC13-0A1D3289C7FB}" presName="ConnectorPoint" presStyleLbl="ln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087C5D8-A742-40B8-B813-9AC8029ACB08}" type="pres">
      <dgm:prSet presAssocID="{2CBF88BD-10B5-4F12-BC13-0A1D3289C7FB}" presName="DropPinPlaceHolder" presStyleCnt="0"/>
      <dgm:spPr/>
    </dgm:pt>
    <dgm:pt modelId="{B209CDD7-6D4A-458E-BA57-4495C22470A0}" type="pres">
      <dgm:prSet presAssocID="{2CBF88BD-10B5-4F12-BC13-0A1D3289C7FB}" presName="DropPin" presStyleLbl="alignNode1" presStyleIdx="0" presStyleCnt="4"/>
      <dgm:spPr/>
    </dgm:pt>
    <dgm:pt modelId="{2F77CF0A-694E-4924-81E2-6ED6854003AC}" type="pres">
      <dgm:prSet presAssocID="{2CBF88BD-10B5-4F12-BC13-0A1D3289C7FB}" presName="Ellipse"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80966731-BFFE-4165-99B0-320EC9C49892}" type="pres">
      <dgm:prSet presAssocID="{2CBF88BD-10B5-4F12-BC13-0A1D3289C7FB}" presName="L2TextContainer" presStyleLbl="revTx" presStyleIdx="0" presStyleCnt="8">
        <dgm:presLayoutVars>
          <dgm:bulletEnabled val="1"/>
        </dgm:presLayoutVars>
      </dgm:prSet>
      <dgm:spPr/>
    </dgm:pt>
    <dgm:pt modelId="{2E70254B-805F-4BE5-B58A-9CC01B6B3829}" type="pres">
      <dgm:prSet presAssocID="{2CBF88BD-10B5-4F12-BC13-0A1D3289C7FB}" presName="L1TextContainer" presStyleLbl="revTx" presStyleIdx="1" presStyleCnt="8">
        <dgm:presLayoutVars>
          <dgm:chMax val="1"/>
          <dgm:chPref val="1"/>
          <dgm:bulletEnabled val="1"/>
        </dgm:presLayoutVars>
      </dgm:prSet>
      <dgm:spPr/>
    </dgm:pt>
    <dgm:pt modelId="{21566B1A-00CC-45A8-A06D-B8E9C4AA3781}" type="pres">
      <dgm:prSet presAssocID="{2CBF88BD-10B5-4F12-BC13-0A1D3289C7FB}" presName="ConnectLine" presStyleLbl="sibTrans1D1" presStyleIdx="0" presStyleCnt="4"/>
      <dgm:spPr>
        <a:noFill/>
        <a:ln w="12700" cap="flat" cmpd="sng" algn="ctr">
          <a:solidFill>
            <a:schemeClr val="accent2">
              <a:hueOff val="0"/>
              <a:satOff val="0"/>
              <a:lumOff val="0"/>
              <a:alphaOff val="0"/>
            </a:schemeClr>
          </a:solidFill>
          <a:prstDash val="dash"/>
          <a:miter lim="800000"/>
        </a:ln>
        <a:effectLst/>
      </dgm:spPr>
    </dgm:pt>
    <dgm:pt modelId="{C9E271E4-768F-43BA-9B2C-75D33F416BF0}" type="pres">
      <dgm:prSet presAssocID="{2CBF88BD-10B5-4F12-BC13-0A1D3289C7FB}" presName="EmptyPlaceHolder" presStyleCnt="0"/>
      <dgm:spPr/>
    </dgm:pt>
    <dgm:pt modelId="{950136B4-4F73-4706-8DAF-5A3FDDB2B3EE}" type="pres">
      <dgm:prSet presAssocID="{D09A08C4-93E1-45B2-82E9-3CDA34338732}" presName="spaceBetweenRectangles" presStyleCnt="0"/>
      <dgm:spPr/>
    </dgm:pt>
    <dgm:pt modelId="{673D1A74-742C-4151-A0B9-451F1B2D473C}" type="pres">
      <dgm:prSet presAssocID="{19931799-8007-454F-88B8-B18D0A1D4AE2}" presName="composite" presStyleCnt="0"/>
      <dgm:spPr/>
    </dgm:pt>
    <dgm:pt modelId="{968F0BCB-8319-4C0E-AE01-FCF03D535DD5}" type="pres">
      <dgm:prSet presAssocID="{19931799-8007-454F-88B8-B18D0A1D4AE2}" presName="ConnectorPoint" presStyleLbl="lnNode1" presStyleIdx="1" presStyleCnt="4"/>
      <dgm:spPr>
        <a:solidFill>
          <a:schemeClr val="accent2">
            <a:hueOff val="-485121"/>
            <a:satOff val="-27976"/>
            <a:lumOff val="2876"/>
            <a:alphaOff val="0"/>
          </a:schemeClr>
        </a:solidFill>
        <a:ln w="6350" cap="flat" cmpd="sng" algn="ctr">
          <a:solidFill>
            <a:schemeClr val="lt1">
              <a:hueOff val="0"/>
              <a:satOff val="0"/>
              <a:lumOff val="0"/>
              <a:alphaOff val="0"/>
            </a:schemeClr>
          </a:solidFill>
          <a:prstDash val="solid"/>
          <a:miter lim="800000"/>
        </a:ln>
        <a:effectLst/>
      </dgm:spPr>
    </dgm:pt>
    <dgm:pt modelId="{53A9FAE2-C9EE-4EEC-A049-AE202E5810AE}" type="pres">
      <dgm:prSet presAssocID="{19931799-8007-454F-88B8-B18D0A1D4AE2}" presName="DropPinPlaceHolder" presStyleCnt="0"/>
      <dgm:spPr/>
    </dgm:pt>
    <dgm:pt modelId="{3722AC77-967A-4E4B-8AEC-9C2E09A85143}" type="pres">
      <dgm:prSet presAssocID="{19931799-8007-454F-88B8-B18D0A1D4AE2}" presName="DropPin" presStyleLbl="alignNode1" presStyleIdx="1" presStyleCnt="4"/>
      <dgm:spPr/>
    </dgm:pt>
    <dgm:pt modelId="{41A3BF91-0FE8-4372-8505-F0EE5C893359}" type="pres">
      <dgm:prSet presAssocID="{19931799-8007-454F-88B8-B18D0A1D4AE2}" presName="Ellipse"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E2A3D799-6BD8-45C7-AEE4-B0A90DD190B8}" type="pres">
      <dgm:prSet presAssocID="{19931799-8007-454F-88B8-B18D0A1D4AE2}" presName="L2TextContainer" presStyleLbl="revTx" presStyleIdx="2" presStyleCnt="8">
        <dgm:presLayoutVars>
          <dgm:bulletEnabled val="1"/>
        </dgm:presLayoutVars>
      </dgm:prSet>
      <dgm:spPr/>
    </dgm:pt>
    <dgm:pt modelId="{80F47FD4-E551-424A-90DF-194AF2666845}" type="pres">
      <dgm:prSet presAssocID="{19931799-8007-454F-88B8-B18D0A1D4AE2}" presName="L1TextContainer" presStyleLbl="revTx" presStyleIdx="3" presStyleCnt="8">
        <dgm:presLayoutVars>
          <dgm:chMax val="1"/>
          <dgm:chPref val="1"/>
          <dgm:bulletEnabled val="1"/>
        </dgm:presLayoutVars>
      </dgm:prSet>
      <dgm:spPr/>
    </dgm:pt>
    <dgm:pt modelId="{FC9B980F-0913-4774-BEC0-160CE14AD1AA}" type="pres">
      <dgm:prSet presAssocID="{19931799-8007-454F-88B8-B18D0A1D4AE2}" presName="ConnectLine" presStyleLbl="sibTrans1D1" presStyleIdx="1" presStyleCnt="4"/>
      <dgm:spPr>
        <a:noFill/>
        <a:ln w="12700" cap="flat" cmpd="sng" algn="ctr">
          <a:solidFill>
            <a:schemeClr val="accent2">
              <a:hueOff val="-485121"/>
              <a:satOff val="-27976"/>
              <a:lumOff val="2876"/>
              <a:alphaOff val="0"/>
            </a:schemeClr>
          </a:solidFill>
          <a:prstDash val="dash"/>
          <a:miter lim="800000"/>
        </a:ln>
        <a:effectLst/>
      </dgm:spPr>
    </dgm:pt>
    <dgm:pt modelId="{6771D7B8-8D5A-4073-BE96-F9708361E3E8}" type="pres">
      <dgm:prSet presAssocID="{19931799-8007-454F-88B8-B18D0A1D4AE2}" presName="EmptyPlaceHolder" presStyleCnt="0"/>
      <dgm:spPr/>
    </dgm:pt>
    <dgm:pt modelId="{163376C7-261C-4BDF-8FF5-B09446682CD7}" type="pres">
      <dgm:prSet presAssocID="{0B871ED9-A498-4118-8B05-CFE3327EE548}" presName="spaceBetweenRectangles" presStyleCnt="0"/>
      <dgm:spPr/>
    </dgm:pt>
    <dgm:pt modelId="{858CEB84-6D16-41ED-9673-12DECAB78155}" type="pres">
      <dgm:prSet presAssocID="{4731C3B3-030F-4E87-B5DD-4E088C34C33F}" presName="composite" presStyleCnt="0"/>
      <dgm:spPr/>
    </dgm:pt>
    <dgm:pt modelId="{A295EA61-99C2-42C1-A94D-4B91A9AB8F53}" type="pres">
      <dgm:prSet presAssocID="{4731C3B3-030F-4E87-B5DD-4E088C34C33F}" presName="ConnectorPoint" presStyleLbl="lnNode1" presStyleIdx="2" presStyleCnt="4"/>
      <dgm:spPr>
        <a:solidFill>
          <a:schemeClr val="accent2">
            <a:hueOff val="-970242"/>
            <a:satOff val="-55952"/>
            <a:lumOff val="5752"/>
            <a:alphaOff val="0"/>
          </a:schemeClr>
        </a:solidFill>
        <a:ln w="6350" cap="flat" cmpd="sng" algn="ctr">
          <a:solidFill>
            <a:schemeClr val="lt1">
              <a:hueOff val="0"/>
              <a:satOff val="0"/>
              <a:lumOff val="0"/>
              <a:alphaOff val="0"/>
            </a:schemeClr>
          </a:solidFill>
          <a:prstDash val="solid"/>
          <a:miter lim="800000"/>
        </a:ln>
        <a:effectLst/>
      </dgm:spPr>
    </dgm:pt>
    <dgm:pt modelId="{D1201ADE-627A-4243-8E6B-8FD5B5BAF311}" type="pres">
      <dgm:prSet presAssocID="{4731C3B3-030F-4E87-B5DD-4E088C34C33F}" presName="DropPinPlaceHolder" presStyleCnt="0"/>
      <dgm:spPr/>
    </dgm:pt>
    <dgm:pt modelId="{0859A583-BA58-49CB-B266-184655B68F7A}" type="pres">
      <dgm:prSet presAssocID="{4731C3B3-030F-4E87-B5DD-4E088C34C33F}" presName="DropPin" presStyleLbl="alignNode1" presStyleIdx="2" presStyleCnt="4"/>
      <dgm:spPr/>
    </dgm:pt>
    <dgm:pt modelId="{4B9D1699-F04B-447B-A8E0-F8CA2FA8EF61}" type="pres">
      <dgm:prSet presAssocID="{4731C3B3-030F-4E87-B5DD-4E088C34C33F}" presName="Ellipse"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120AAC16-188A-4E7D-9661-79454DE24E10}" type="pres">
      <dgm:prSet presAssocID="{4731C3B3-030F-4E87-B5DD-4E088C34C33F}" presName="L2TextContainer" presStyleLbl="revTx" presStyleIdx="4" presStyleCnt="8">
        <dgm:presLayoutVars>
          <dgm:bulletEnabled val="1"/>
        </dgm:presLayoutVars>
      </dgm:prSet>
      <dgm:spPr/>
    </dgm:pt>
    <dgm:pt modelId="{93FEBF71-4E52-4CC5-A54D-677FADC8F722}" type="pres">
      <dgm:prSet presAssocID="{4731C3B3-030F-4E87-B5DD-4E088C34C33F}" presName="L1TextContainer" presStyleLbl="revTx" presStyleIdx="5" presStyleCnt="8">
        <dgm:presLayoutVars>
          <dgm:chMax val="1"/>
          <dgm:chPref val="1"/>
          <dgm:bulletEnabled val="1"/>
        </dgm:presLayoutVars>
      </dgm:prSet>
      <dgm:spPr/>
    </dgm:pt>
    <dgm:pt modelId="{88A1D557-0EB7-45F3-B27F-4E44ACC77A5C}" type="pres">
      <dgm:prSet presAssocID="{4731C3B3-030F-4E87-B5DD-4E088C34C33F}" presName="ConnectLine" presStyleLbl="sibTrans1D1" presStyleIdx="2" presStyleCnt="4"/>
      <dgm:spPr>
        <a:noFill/>
        <a:ln w="12700" cap="flat" cmpd="sng" algn="ctr">
          <a:solidFill>
            <a:schemeClr val="accent2">
              <a:hueOff val="-970242"/>
              <a:satOff val="-55952"/>
              <a:lumOff val="5752"/>
              <a:alphaOff val="0"/>
            </a:schemeClr>
          </a:solidFill>
          <a:prstDash val="dash"/>
          <a:miter lim="800000"/>
        </a:ln>
        <a:effectLst/>
      </dgm:spPr>
    </dgm:pt>
    <dgm:pt modelId="{078A7FE3-61AF-4206-9466-33FB5511BEA6}" type="pres">
      <dgm:prSet presAssocID="{4731C3B3-030F-4E87-B5DD-4E088C34C33F}" presName="EmptyPlaceHolder" presStyleCnt="0"/>
      <dgm:spPr/>
    </dgm:pt>
    <dgm:pt modelId="{3FC1A30C-6BDE-45C3-82AB-CC20E33CA517}" type="pres">
      <dgm:prSet presAssocID="{FC8A375E-705E-4DAB-87AF-B2CAD3A8EDC1}" presName="spaceBetweenRectangles" presStyleCnt="0"/>
      <dgm:spPr/>
    </dgm:pt>
    <dgm:pt modelId="{80D8CA9F-6EC7-4B07-BC25-C84F2504677C}" type="pres">
      <dgm:prSet presAssocID="{30AD0B56-CC50-4DDC-89C3-403488C8A2F3}" presName="composite" presStyleCnt="0"/>
      <dgm:spPr/>
    </dgm:pt>
    <dgm:pt modelId="{DD9FBB8D-F695-4585-8B79-BCDC13AA98CB}" type="pres">
      <dgm:prSet presAssocID="{30AD0B56-CC50-4DDC-89C3-403488C8A2F3}" presName="ConnectorPoint" presStyleLbl="lnNode1" presStyleIdx="3" presStyleCnt="4"/>
      <dgm:spPr>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gm:spPr>
    </dgm:pt>
    <dgm:pt modelId="{2DEF416A-D20F-4E5E-982C-A42F79D9ED60}" type="pres">
      <dgm:prSet presAssocID="{30AD0B56-CC50-4DDC-89C3-403488C8A2F3}" presName="DropPinPlaceHolder" presStyleCnt="0"/>
      <dgm:spPr/>
    </dgm:pt>
    <dgm:pt modelId="{F3936E19-AF12-411C-8E7C-3832CE95D11C}" type="pres">
      <dgm:prSet presAssocID="{30AD0B56-CC50-4DDC-89C3-403488C8A2F3}" presName="DropPin" presStyleLbl="alignNode1" presStyleIdx="3" presStyleCnt="4"/>
      <dgm:spPr/>
    </dgm:pt>
    <dgm:pt modelId="{95277CEA-0CD6-41D9-AB0E-5018E7907E06}" type="pres">
      <dgm:prSet presAssocID="{30AD0B56-CC50-4DDC-89C3-403488C8A2F3}" presName="Ellipse"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D2FBF447-3405-42D4-921D-68BF29DC24A5}" type="pres">
      <dgm:prSet presAssocID="{30AD0B56-CC50-4DDC-89C3-403488C8A2F3}" presName="L2TextContainer" presStyleLbl="revTx" presStyleIdx="6" presStyleCnt="8">
        <dgm:presLayoutVars>
          <dgm:bulletEnabled val="1"/>
        </dgm:presLayoutVars>
      </dgm:prSet>
      <dgm:spPr/>
    </dgm:pt>
    <dgm:pt modelId="{C057057D-9184-4A7A-A7C3-31CAB7D947CB}" type="pres">
      <dgm:prSet presAssocID="{30AD0B56-CC50-4DDC-89C3-403488C8A2F3}" presName="L1TextContainer" presStyleLbl="revTx" presStyleIdx="7" presStyleCnt="8">
        <dgm:presLayoutVars>
          <dgm:chMax val="1"/>
          <dgm:chPref val="1"/>
          <dgm:bulletEnabled val="1"/>
        </dgm:presLayoutVars>
      </dgm:prSet>
      <dgm:spPr/>
    </dgm:pt>
    <dgm:pt modelId="{57543AE1-AAB8-4C51-95ED-83197A9258A8}" type="pres">
      <dgm:prSet presAssocID="{30AD0B56-CC50-4DDC-89C3-403488C8A2F3}" presName="ConnectLine" presStyleLbl="sibTrans1D1" presStyleIdx="3" presStyleCnt="4"/>
      <dgm:spPr>
        <a:noFill/>
        <a:ln w="12700" cap="flat" cmpd="sng" algn="ctr">
          <a:solidFill>
            <a:schemeClr val="accent2">
              <a:hueOff val="-1455363"/>
              <a:satOff val="-83928"/>
              <a:lumOff val="8628"/>
              <a:alphaOff val="0"/>
            </a:schemeClr>
          </a:solidFill>
          <a:prstDash val="dash"/>
          <a:miter lim="800000"/>
        </a:ln>
        <a:effectLst/>
      </dgm:spPr>
    </dgm:pt>
    <dgm:pt modelId="{38D6E5FC-F80C-4AF5-892D-F5894D58282C}" type="pres">
      <dgm:prSet presAssocID="{30AD0B56-CC50-4DDC-89C3-403488C8A2F3}" presName="EmptyPlaceHolder" presStyleCnt="0"/>
      <dgm:spPr/>
    </dgm:pt>
  </dgm:ptLst>
  <dgm:cxnLst>
    <dgm:cxn modelId="{2D4D741A-32FF-4BDE-8122-86FB512BA648}" type="presOf" srcId="{19931799-8007-454F-88B8-B18D0A1D4AE2}" destId="{80F47FD4-E551-424A-90DF-194AF2666845}" srcOrd="0" destOrd="0" presId="urn:microsoft.com/office/officeart/2017/3/layout/DropPinTimeline"/>
    <dgm:cxn modelId="{DCEEA120-65FB-4013-8E6B-A16E33008298}" srcId="{AADAC888-9175-47E5-9469-A7438C214988}" destId="{30AD0B56-CC50-4DDC-89C3-403488C8A2F3}" srcOrd="3" destOrd="0" parTransId="{653B39C6-D3B4-4ED0-8748-E72C34CFB31E}" sibTransId="{685FB784-AE83-44EC-9E44-9FBF912A684F}"/>
    <dgm:cxn modelId="{8C795822-CE3B-469F-8186-A0648E3CC346}" type="presOf" srcId="{0F30D93A-B02C-44BA-B16B-C9D2CA49E9B1}" destId="{D2FBF447-3405-42D4-921D-68BF29DC24A5}" srcOrd="0" destOrd="0" presId="urn:microsoft.com/office/officeart/2017/3/layout/DropPinTimeline"/>
    <dgm:cxn modelId="{D1ED4628-AD5A-4FA3-AC82-63DD945066AF}" srcId="{30AD0B56-CC50-4DDC-89C3-403488C8A2F3}" destId="{0F30D93A-B02C-44BA-B16B-C9D2CA49E9B1}" srcOrd="0" destOrd="0" parTransId="{8EF71BE3-A740-4B81-BEE8-F4C04B1056F2}" sibTransId="{1897FEAF-1D46-4407-B07C-0428C1EE5659}"/>
    <dgm:cxn modelId="{D2447930-1F3D-4D60-8DB4-1158B286F742}" type="presOf" srcId="{EA918057-EB5F-457E-9CD9-6E3588CC97FD}" destId="{80966731-BFFE-4165-99B0-320EC9C49892}" srcOrd="0" destOrd="0" presId="urn:microsoft.com/office/officeart/2017/3/layout/DropPinTimeline"/>
    <dgm:cxn modelId="{3BEDDA31-6A14-4C17-8D75-B15E62912E80}" type="presOf" srcId="{4731C3B3-030F-4E87-B5DD-4E088C34C33F}" destId="{93FEBF71-4E52-4CC5-A54D-677FADC8F722}" srcOrd="0" destOrd="0" presId="urn:microsoft.com/office/officeart/2017/3/layout/DropPinTimeline"/>
    <dgm:cxn modelId="{A19AF336-BB97-4B4D-820F-76072EA6AA1E}" type="presOf" srcId="{AAD54EFC-8602-42C5-9189-F214BE86E2D7}" destId="{E2A3D799-6BD8-45C7-AEE4-B0A90DD190B8}" srcOrd="0" destOrd="0" presId="urn:microsoft.com/office/officeart/2017/3/layout/DropPinTimeline"/>
    <dgm:cxn modelId="{8CC7885C-1002-40F4-8583-96841EF737D7}" type="presOf" srcId="{2CBF88BD-10B5-4F12-BC13-0A1D3289C7FB}" destId="{2E70254B-805F-4BE5-B58A-9CC01B6B3829}" srcOrd="0" destOrd="0" presId="urn:microsoft.com/office/officeart/2017/3/layout/DropPinTimeline"/>
    <dgm:cxn modelId="{C6A62D63-C9F1-448C-B336-6EA0B9AA1F28}" type="presOf" srcId="{30AD0B56-CC50-4DDC-89C3-403488C8A2F3}" destId="{C057057D-9184-4A7A-A7C3-31CAB7D947CB}" srcOrd="0" destOrd="0" presId="urn:microsoft.com/office/officeart/2017/3/layout/DropPinTimeline"/>
    <dgm:cxn modelId="{D9B2BF4D-4E10-4753-A86D-D124B74E8C10}" type="presOf" srcId="{341C57A7-0F53-4614-AC20-D9424A1B704A}" destId="{120AAC16-188A-4E7D-9661-79454DE24E10}" srcOrd="0" destOrd="0" presId="urn:microsoft.com/office/officeart/2017/3/layout/DropPinTimeline"/>
    <dgm:cxn modelId="{B08F5F8C-6C15-453D-B95F-1C4F64469D82}" srcId="{19931799-8007-454F-88B8-B18D0A1D4AE2}" destId="{AAD54EFC-8602-42C5-9189-F214BE86E2D7}" srcOrd="0" destOrd="0" parTransId="{1D9FA3C5-5758-4199-BDB6-B6F5A8DB11AE}" sibTransId="{3E0281D6-2F5A-41D8-88C1-8607CA7B7B91}"/>
    <dgm:cxn modelId="{2B364AA2-A37E-40EF-ACD2-C3BFF32B38C2}" type="presOf" srcId="{AADAC888-9175-47E5-9469-A7438C214988}" destId="{90C074F1-8CAC-42B8-82E7-C97120CD443B}" srcOrd="0" destOrd="0" presId="urn:microsoft.com/office/officeart/2017/3/layout/DropPinTimeline"/>
    <dgm:cxn modelId="{784DA1B0-E543-49AA-A701-E49C213BDE0C}" srcId="{2CBF88BD-10B5-4F12-BC13-0A1D3289C7FB}" destId="{EA918057-EB5F-457E-9CD9-6E3588CC97FD}" srcOrd="0" destOrd="0" parTransId="{FA59CA4B-CB4F-42D0-8B16-233215D95D82}" sibTransId="{C006F363-2F37-4074-AAA4-9A7F35FA1165}"/>
    <dgm:cxn modelId="{C5A182B3-8B2F-42FD-98DF-6B772FA463E1}" srcId="{AADAC888-9175-47E5-9469-A7438C214988}" destId="{19931799-8007-454F-88B8-B18D0A1D4AE2}" srcOrd="1" destOrd="0" parTransId="{CB57016E-57E3-4945-A4A4-74D22C612252}" sibTransId="{0B871ED9-A498-4118-8B05-CFE3327EE548}"/>
    <dgm:cxn modelId="{0DA2E2B5-F9A3-4033-B057-79807C98BB90}" srcId="{AADAC888-9175-47E5-9469-A7438C214988}" destId="{2CBF88BD-10B5-4F12-BC13-0A1D3289C7FB}" srcOrd="0" destOrd="0" parTransId="{05B879A1-F366-4819-9C19-871C991D85F2}" sibTransId="{D09A08C4-93E1-45B2-82E9-3CDA34338732}"/>
    <dgm:cxn modelId="{0FB898B7-97EB-4F8C-87A0-4624EEEA8A91}" srcId="{AADAC888-9175-47E5-9469-A7438C214988}" destId="{4731C3B3-030F-4E87-B5DD-4E088C34C33F}" srcOrd="2" destOrd="0" parTransId="{D84C3E85-32FF-4815-9D80-C4494D6ED718}" sibTransId="{FC8A375E-705E-4DAB-87AF-B2CAD3A8EDC1}"/>
    <dgm:cxn modelId="{D93282E3-DCCA-4DC6-BD4F-973D3BBFF293}" srcId="{4731C3B3-030F-4E87-B5DD-4E088C34C33F}" destId="{341C57A7-0F53-4614-AC20-D9424A1B704A}" srcOrd="0" destOrd="0" parTransId="{D2C79CF3-04BC-4628-95CC-A7C3452823C2}" sibTransId="{DD7282B1-DC97-4E73-AE9B-A40F5B763A63}"/>
    <dgm:cxn modelId="{64B451A2-511E-4155-98B9-63EEFAD2A4A6}" type="presParOf" srcId="{90C074F1-8CAC-42B8-82E7-C97120CD443B}" destId="{3AFEC881-3592-43F6-94D8-439ECC898264}" srcOrd="0" destOrd="0" presId="urn:microsoft.com/office/officeart/2017/3/layout/DropPinTimeline"/>
    <dgm:cxn modelId="{F371652A-1E3A-4E69-AFED-CAA2AB7CB0CD}" type="presParOf" srcId="{90C074F1-8CAC-42B8-82E7-C97120CD443B}" destId="{6A5089F9-C12E-40D4-B0F3-20DF5EC2B889}" srcOrd="1" destOrd="0" presId="urn:microsoft.com/office/officeart/2017/3/layout/DropPinTimeline"/>
    <dgm:cxn modelId="{0051EA21-6C31-4159-BA20-0C5FFD17D4FB}" type="presParOf" srcId="{6A5089F9-C12E-40D4-B0F3-20DF5EC2B889}" destId="{8046D543-8E2A-4835-8DCA-0B768DC64DB2}" srcOrd="0" destOrd="0" presId="urn:microsoft.com/office/officeart/2017/3/layout/DropPinTimeline"/>
    <dgm:cxn modelId="{458491E7-41BA-4A07-A969-E7C849116772}" type="presParOf" srcId="{8046D543-8E2A-4835-8DCA-0B768DC64DB2}" destId="{3AA17485-3B87-47E0-A539-F6AB92F478D6}" srcOrd="0" destOrd="0" presId="urn:microsoft.com/office/officeart/2017/3/layout/DropPinTimeline"/>
    <dgm:cxn modelId="{1B5A2AC8-4BBB-4245-8904-1474B1B9EA4E}" type="presParOf" srcId="{8046D543-8E2A-4835-8DCA-0B768DC64DB2}" destId="{5087C5D8-A742-40B8-B813-9AC8029ACB08}" srcOrd="1" destOrd="0" presId="urn:microsoft.com/office/officeart/2017/3/layout/DropPinTimeline"/>
    <dgm:cxn modelId="{7E0AD0BD-457D-4368-ADFE-D8FBF68CAC9C}" type="presParOf" srcId="{5087C5D8-A742-40B8-B813-9AC8029ACB08}" destId="{B209CDD7-6D4A-458E-BA57-4495C22470A0}" srcOrd="0" destOrd="0" presId="urn:microsoft.com/office/officeart/2017/3/layout/DropPinTimeline"/>
    <dgm:cxn modelId="{71CE1A24-5BC9-4149-9B4F-B15784988A52}" type="presParOf" srcId="{5087C5D8-A742-40B8-B813-9AC8029ACB08}" destId="{2F77CF0A-694E-4924-81E2-6ED6854003AC}" srcOrd="1" destOrd="0" presId="urn:microsoft.com/office/officeart/2017/3/layout/DropPinTimeline"/>
    <dgm:cxn modelId="{2215CFC9-210A-4C7E-8129-4B58F92A5051}" type="presParOf" srcId="{8046D543-8E2A-4835-8DCA-0B768DC64DB2}" destId="{80966731-BFFE-4165-99B0-320EC9C49892}" srcOrd="2" destOrd="0" presId="urn:microsoft.com/office/officeart/2017/3/layout/DropPinTimeline"/>
    <dgm:cxn modelId="{091B6E62-B07D-412B-83D7-DD0FC6BE0877}" type="presParOf" srcId="{8046D543-8E2A-4835-8DCA-0B768DC64DB2}" destId="{2E70254B-805F-4BE5-B58A-9CC01B6B3829}" srcOrd="3" destOrd="0" presId="urn:microsoft.com/office/officeart/2017/3/layout/DropPinTimeline"/>
    <dgm:cxn modelId="{E49427B9-3A94-44BC-BC67-BDBA80C01028}" type="presParOf" srcId="{8046D543-8E2A-4835-8DCA-0B768DC64DB2}" destId="{21566B1A-00CC-45A8-A06D-B8E9C4AA3781}" srcOrd="4" destOrd="0" presId="urn:microsoft.com/office/officeart/2017/3/layout/DropPinTimeline"/>
    <dgm:cxn modelId="{41048570-72FB-40ED-B62A-D1F39387FBB3}" type="presParOf" srcId="{8046D543-8E2A-4835-8DCA-0B768DC64DB2}" destId="{C9E271E4-768F-43BA-9B2C-75D33F416BF0}" srcOrd="5" destOrd="0" presId="urn:microsoft.com/office/officeart/2017/3/layout/DropPinTimeline"/>
    <dgm:cxn modelId="{9326410D-AE4F-434F-901A-028D17B1637D}" type="presParOf" srcId="{6A5089F9-C12E-40D4-B0F3-20DF5EC2B889}" destId="{950136B4-4F73-4706-8DAF-5A3FDDB2B3EE}" srcOrd="1" destOrd="0" presId="urn:microsoft.com/office/officeart/2017/3/layout/DropPinTimeline"/>
    <dgm:cxn modelId="{5DF66A4D-0385-4E78-8B49-F8D3DC2DFB74}" type="presParOf" srcId="{6A5089F9-C12E-40D4-B0F3-20DF5EC2B889}" destId="{673D1A74-742C-4151-A0B9-451F1B2D473C}" srcOrd="2" destOrd="0" presId="urn:microsoft.com/office/officeart/2017/3/layout/DropPinTimeline"/>
    <dgm:cxn modelId="{2CCD2422-4A8D-4DFD-B2A5-D89CDFAED4AB}" type="presParOf" srcId="{673D1A74-742C-4151-A0B9-451F1B2D473C}" destId="{968F0BCB-8319-4C0E-AE01-FCF03D535DD5}" srcOrd="0" destOrd="0" presId="urn:microsoft.com/office/officeart/2017/3/layout/DropPinTimeline"/>
    <dgm:cxn modelId="{E2C9095A-0141-4541-94E0-A0CAA5EFAB42}" type="presParOf" srcId="{673D1A74-742C-4151-A0B9-451F1B2D473C}" destId="{53A9FAE2-C9EE-4EEC-A049-AE202E5810AE}" srcOrd="1" destOrd="0" presId="urn:microsoft.com/office/officeart/2017/3/layout/DropPinTimeline"/>
    <dgm:cxn modelId="{E505F75A-3017-43FB-85DE-5DF796809BD6}" type="presParOf" srcId="{53A9FAE2-C9EE-4EEC-A049-AE202E5810AE}" destId="{3722AC77-967A-4E4B-8AEC-9C2E09A85143}" srcOrd="0" destOrd="0" presId="urn:microsoft.com/office/officeart/2017/3/layout/DropPinTimeline"/>
    <dgm:cxn modelId="{26F750E1-7C40-4014-ABAA-BA51F15A4D67}" type="presParOf" srcId="{53A9FAE2-C9EE-4EEC-A049-AE202E5810AE}" destId="{41A3BF91-0FE8-4372-8505-F0EE5C893359}" srcOrd="1" destOrd="0" presId="urn:microsoft.com/office/officeart/2017/3/layout/DropPinTimeline"/>
    <dgm:cxn modelId="{24B6C0A1-99D9-4B54-A92B-9652D2CD0183}" type="presParOf" srcId="{673D1A74-742C-4151-A0B9-451F1B2D473C}" destId="{E2A3D799-6BD8-45C7-AEE4-B0A90DD190B8}" srcOrd="2" destOrd="0" presId="urn:microsoft.com/office/officeart/2017/3/layout/DropPinTimeline"/>
    <dgm:cxn modelId="{B0966C8B-ED37-4A5D-B1FF-E51ACC9D7EFE}" type="presParOf" srcId="{673D1A74-742C-4151-A0B9-451F1B2D473C}" destId="{80F47FD4-E551-424A-90DF-194AF2666845}" srcOrd="3" destOrd="0" presId="urn:microsoft.com/office/officeart/2017/3/layout/DropPinTimeline"/>
    <dgm:cxn modelId="{59B4D474-8B95-4C21-A1A3-62F2A1329634}" type="presParOf" srcId="{673D1A74-742C-4151-A0B9-451F1B2D473C}" destId="{FC9B980F-0913-4774-BEC0-160CE14AD1AA}" srcOrd="4" destOrd="0" presId="urn:microsoft.com/office/officeart/2017/3/layout/DropPinTimeline"/>
    <dgm:cxn modelId="{6139A04F-5F05-4E31-9102-BF9FA11EC831}" type="presParOf" srcId="{673D1A74-742C-4151-A0B9-451F1B2D473C}" destId="{6771D7B8-8D5A-4073-BE96-F9708361E3E8}" srcOrd="5" destOrd="0" presId="urn:microsoft.com/office/officeart/2017/3/layout/DropPinTimeline"/>
    <dgm:cxn modelId="{82A893DF-4579-4E6A-B0AD-2B379C9534F3}" type="presParOf" srcId="{6A5089F9-C12E-40D4-B0F3-20DF5EC2B889}" destId="{163376C7-261C-4BDF-8FF5-B09446682CD7}" srcOrd="3" destOrd="0" presId="urn:microsoft.com/office/officeart/2017/3/layout/DropPinTimeline"/>
    <dgm:cxn modelId="{7247DD69-5026-4126-BE92-375204216342}" type="presParOf" srcId="{6A5089F9-C12E-40D4-B0F3-20DF5EC2B889}" destId="{858CEB84-6D16-41ED-9673-12DECAB78155}" srcOrd="4" destOrd="0" presId="urn:microsoft.com/office/officeart/2017/3/layout/DropPinTimeline"/>
    <dgm:cxn modelId="{1D20260D-2796-42B8-AEBB-93AB1D37C73A}" type="presParOf" srcId="{858CEB84-6D16-41ED-9673-12DECAB78155}" destId="{A295EA61-99C2-42C1-A94D-4B91A9AB8F53}" srcOrd="0" destOrd="0" presId="urn:microsoft.com/office/officeart/2017/3/layout/DropPinTimeline"/>
    <dgm:cxn modelId="{4DCE3D10-66AF-4F83-9F5E-15A2F242EA03}" type="presParOf" srcId="{858CEB84-6D16-41ED-9673-12DECAB78155}" destId="{D1201ADE-627A-4243-8E6B-8FD5B5BAF311}" srcOrd="1" destOrd="0" presId="urn:microsoft.com/office/officeart/2017/3/layout/DropPinTimeline"/>
    <dgm:cxn modelId="{117C32E8-3688-4C2E-9357-4F5425FD609A}" type="presParOf" srcId="{D1201ADE-627A-4243-8E6B-8FD5B5BAF311}" destId="{0859A583-BA58-49CB-B266-184655B68F7A}" srcOrd="0" destOrd="0" presId="urn:microsoft.com/office/officeart/2017/3/layout/DropPinTimeline"/>
    <dgm:cxn modelId="{2D8B4820-C4C1-4303-9868-A1FE33427DBF}" type="presParOf" srcId="{D1201ADE-627A-4243-8E6B-8FD5B5BAF311}" destId="{4B9D1699-F04B-447B-A8E0-F8CA2FA8EF61}" srcOrd="1" destOrd="0" presId="urn:microsoft.com/office/officeart/2017/3/layout/DropPinTimeline"/>
    <dgm:cxn modelId="{0AE91A0D-818E-4B4C-8326-6ABD0728AA18}" type="presParOf" srcId="{858CEB84-6D16-41ED-9673-12DECAB78155}" destId="{120AAC16-188A-4E7D-9661-79454DE24E10}" srcOrd="2" destOrd="0" presId="urn:microsoft.com/office/officeart/2017/3/layout/DropPinTimeline"/>
    <dgm:cxn modelId="{B1FE5F87-AAEB-4E01-9358-6097000FF60E}" type="presParOf" srcId="{858CEB84-6D16-41ED-9673-12DECAB78155}" destId="{93FEBF71-4E52-4CC5-A54D-677FADC8F722}" srcOrd="3" destOrd="0" presId="urn:microsoft.com/office/officeart/2017/3/layout/DropPinTimeline"/>
    <dgm:cxn modelId="{0396394D-09B0-4472-A715-A85F25386CD9}" type="presParOf" srcId="{858CEB84-6D16-41ED-9673-12DECAB78155}" destId="{88A1D557-0EB7-45F3-B27F-4E44ACC77A5C}" srcOrd="4" destOrd="0" presId="urn:microsoft.com/office/officeart/2017/3/layout/DropPinTimeline"/>
    <dgm:cxn modelId="{66194A99-1A00-4644-9534-4593C12241D0}" type="presParOf" srcId="{858CEB84-6D16-41ED-9673-12DECAB78155}" destId="{078A7FE3-61AF-4206-9466-33FB5511BEA6}" srcOrd="5" destOrd="0" presId="urn:microsoft.com/office/officeart/2017/3/layout/DropPinTimeline"/>
    <dgm:cxn modelId="{E2DE9528-B957-4E5C-A520-6E29806FFEDA}" type="presParOf" srcId="{6A5089F9-C12E-40D4-B0F3-20DF5EC2B889}" destId="{3FC1A30C-6BDE-45C3-82AB-CC20E33CA517}" srcOrd="5" destOrd="0" presId="urn:microsoft.com/office/officeart/2017/3/layout/DropPinTimeline"/>
    <dgm:cxn modelId="{00237FBA-9910-4BA8-BE72-62512738300F}" type="presParOf" srcId="{6A5089F9-C12E-40D4-B0F3-20DF5EC2B889}" destId="{80D8CA9F-6EC7-4B07-BC25-C84F2504677C}" srcOrd="6" destOrd="0" presId="urn:microsoft.com/office/officeart/2017/3/layout/DropPinTimeline"/>
    <dgm:cxn modelId="{84DEE520-C9FA-474B-B628-7B606512D554}" type="presParOf" srcId="{80D8CA9F-6EC7-4B07-BC25-C84F2504677C}" destId="{DD9FBB8D-F695-4585-8B79-BCDC13AA98CB}" srcOrd="0" destOrd="0" presId="urn:microsoft.com/office/officeart/2017/3/layout/DropPinTimeline"/>
    <dgm:cxn modelId="{852F7149-D118-454A-AE8A-E5E3FEED3506}" type="presParOf" srcId="{80D8CA9F-6EC7-4B07-BC25-C84F2504677C}" destId="{2DEF416A-D20F-4E5E-982C-A42F79D9ED60}" srcOrd="1" destOrd="0" presId="urn:microsoft.com/office/officeart/2017/3/layout/DropPinTimeline"/>
    <dgm:cxn modelId="{AA8B2321-3E01-4324-927C-DD0F3432E7F5}" type="presParOf" srcId="{2DEF416A-D20F-4E5E-982C-A42F79D9ED60}" destId="{F3936E19-AF12-411C-8E7C-3832CE95D11C}" srcOrd="0" destOrd="0" presId="urn:microsoft.com/office/officeart/2017/3/layout/DropPinTimeline"/>
    <dgm:cxn modelId="{93EEAD55-DA2C-4048-B1C2-901CA8B7671C}" type="presParOf" srcId="{2DEF416A-D20F-4E5E-982C-A42F79D9ED60}" destId="{95277CEA-0CD6-41D9-AB0E-5018E7907E06}" srcOrd="1" destOrd="0" presId="urn:microsoft.com/office/officeart/2017/3/layout/DropPinTimeline"/>
    <dgm:cxn modelId="{369EBD8F-4B14-44A6-BF7E-873D3D3F0A8E}" type="presParOf" srcId="{80D8CA9F-6EC7-4B07-BC25-C84F2504677C}" destId="{D2FBF447-3405-42D4-921D-68BF29DC24A5}" srcOrd="2" destOrd="0" presId="urn:microsoft.com/office/officeart/2017/3/layout/DropPinTimeline"/>
    <dgm:cxn modelId="{A6ECB925-2154-496A-81BF-4725AC69DE4B}" type="presParOf" srcId="{80D8CA9F-6EC7-4B07-BC25-C84F2504677C}" destId="{C057057D-9184-4A7A-A7C3-31CAB7D947CB}" srcOrd="3" destOrd="0" presId="urn:microsoft.com/office/officeart/2017/3/layout/DropPinTimeline"/>
    <dgm:cxn modelId="{8286AED6-0107-47E5-BE41-93614D23E6A8}" type="presParOf" srcId="{80D8CA9F-6EC7-4B07-BC25-C84F2504677C}" destId="{57543AE1-AAB8-4C51-95ED-83197A9258A8}" srcOrd="4" destOrd="0" presId="urn:microsoft.com/office/officeart/2017/3/layout/DropPinTimeline"/>
    <dgm:cxn modelId="{F5BC5915-651A-419E-8D18-F6313A9114BA}" type="presParOf" srcId="{80D8CA9F-6EC7-4B07-BC25-C84F2504677C}" destId="{38D6E5FC-F80C-4AF5-892D-F5894D58282C}"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3D8A6DE-27E1-4DC9-A384-357D0D4A525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483E8A17-F91D-4A5F-B153-1B9654D12719}">
      <dgm:prSet/>
      <dgm:spPr/>
      <dgm:t>
        <a:bodyPr/>
        <a:lstStyle/>
        <a:p>
          <a:r>
            <a:rPr lang="en-IE"/>
            <a:t>‘A key strength of the school is its effective pastoral care system and the commitment, flexibility and dedication of staff to the operation of the school’ </a:t>
          </a:r>
          <a:endParaRPr lang="en-US"/>
        </a:p>
      </dgm:t>
    </dgm:pt>
    <dgm:pt modelId="{72BC425B-ADF2-4C5F-8E57-4D3775C42A51}" type="parTrans" cxnId="{49E9B00D-7424-4AC6-A540-358B7ED9A7AC}">
      <dgm:prSet/>
      <dgm:spPr/>
      <dgm:t>
        <a:bodyPr/>
        <a:lstStyle/>
        <a:p>
          <a:endParaRPr lang="en-US"/>
        </a:p>
      </dgm:t>
    </dgm:pt>
    <dgm:pt modelId="{FB92B202-BA15-41A3-A843-65CE3999B1E8}" type="sibTrans" cxnId="{49E9B00D-7424-4AC6-A540-358B7ED9A7AC}">
      <dgm:prSet/>
      <dgm:spPr/>
      <dgm:t>
        <a:bodyPr/>
        <a:lstStyle/>
        <a:p>
          <a:endParaRPr lang="en-US"/>
        </a:p>
      </dgm:t>
    </dgm:pt>
    <dgm:pt modelId="{FE263AD7-0B87-4B75-A5F5-7E3D4E7189F7}">
      <dgm:prSet/>
      <dgm:spPr/>
      <dgm:t>
        <a:bodyPr/>
        <a:lstStyle/>
        <a:p>
          <a:r>
            <a:rPr lang="en-IE"/>
            <a:t>‘The positive merit awards and the newly introduced restorative justice system further underpin the school’s mission statement.’</a:t>
          </a:r>
          <a:endParaRPr lang="en-US"/>
        </a:p>
      </dgm:t>
    </dgm:pt>
    <dgm:pt modelId="{226C7C44-DCBC-48AA-AD16-6D891EE88D45}" type="parTrans" cxnId="{D9C502E6-3896-4038-B031-184EC2349C75}">
      <dgm:prSet/>
      <dgm:spPr/>
      <dgm:t>
        <a:bodyPr/>
        <a:lstStyle/>
        <a:p>
          <a:endParaRPr lang="en-US"/>
        </a:p>
      </dgm:t>
    </dgm:pt>
    <dgm:pt modelId="{6A673440-6094-486B-8725-133E615492B3}" type="sibTrans" cxnId="{D9C502E6-3896-4038-B031-184EC2349C75}">
      <dgm:prSet/>
      <dgm:spPr/>
      <dgm:t>
        <a:bodyPr/>
        <a:lstStyle/>
        <a:p>
          <a:endParaRPr lang="en-US"/>
        </a:p>
      </dgm:t>
    </dgm:pt>
    <dgm:pt modelId="{188439D6-2E18-4E84-AC38-F6BB25B27E96}" type="pres">
      <dgm:prSet presAssocID="{13D8A6DE-27E1-4DC9-A384-357D0D4A525A}" presName="diagram" presStyleCnt="0">
        <dgm:presLayoutVars>
          <dgm:dir/>
          <dgm:resizeHandles val="exact"/>
        </dgm:presLayoutVars>
      </dgm:prSet>
      <dgm:spPr/>
    </dgm:pt>
    <dgm:pt modelId="{BD097C63-B30A-40FC-9A52-3E6CCEC6314C}" type="pres">
      <dgm:prSet presAssocID="{483E8A17-F91D-4A5F-B153-1B9654D12719}" presName="node" presStyleLbl="node1" presStyleIdx="0" presStyleCnt="2">
        <dgm:presLayoutVars>
          <dgm:bulletEnabled val="1"/>
        </dgm:presLayoutVars>
      </dgm:prSet>
      <dgm:spPr/>
    </dgm:pt>
    <dgm:pt modelId="{2F356A1A-AD5A-473D-8C3F-4D574F989274}" type="pres">
      <dgm:prSet presAssocID="{FB92B202-BA15-41A3-A843-65CE3999B1E8}" presName="sibTrans" presStyleCnt="0"/>
      <dgm:spPr/>
    </dgm:pt>
    <dgm:pt modelId="{FCD54B40-DF4A-47ED-85BC-492E9D0AE359}" type="pres">
      <dgm:prSet presAssocID="{FE263AD7-0B87-4B75-A5F5-7E3D4E7189F7}" presName="node" presStyleLbl="node1" presStyleIdx="1" presStyleCnt="2">
        <dgm:presLayoutVars>
          <dgm:bulletEnabled val="1"/>
        </dgm:presLayoutVars>
      </dgm:prSet>
      <dgm:spPr/>
    </dgm:pt>
  </dgm:ptLst>
  <dgm:cxnLst>
    <dgm:cxn modelId="{49E9B00D-7424-4AC6-A540-358B7ED9A7AC}" srcId="{13D8A6DE-27E1-4DC9-A384-357D0D4A525A}" destId="{483E8A17-F91D-4A5F-B153-1B9654D12719}" srcOrd="0" destOrd="0" parTransId="{72BC425B-ADF2-4C5F-8E57-4D3775C42A51}" sibTransId="{FB92B202-BA15-41A3-A843-65CE3999B1E8}"/>
    <dgm:cxn modelId="{C0201D31-E987-4EA2-8FAF-2A313C08B0AB}" type="presOf" srcId="{483E8A17-F91D-4A5F-B153-1B9654D12719}" destId="{BD097C63-B30A-40FC-9A52-3E6CCEC6314C}" srcOrd="0" destOrd="0" presId="urn:microsoft.com/office/officeart/2005/8/layout/default"/>
    <dgm:cxn modelId="{82666297-C43C-439D-B475-8173A76172F7}" type="presOf" srcId="{FE263AD7-0B87-4B75-A5F5-7E3D4E7189F7}" destId="{FCD54B40-DF4A-47ED-85BC-492E9D0AE359}" srcOrd="0" destOrd="0" presId="urn:microsoft.com/office/officeart/2005/8/layout/default"/>
    <dgm:cxn modelId="{CC720EB9-B132-4B9F-9558-E46633986811}" type="presOf" srcId="{13D8A6DE-27E1-4DC9-A384-357D0D4A525A}" destId="{188439D6-2E18-4E84-AC38-F6BB25B27E96}" srcOrd="0" destOrd="0" presId="urn:microsoft.com/office/officeart/2005/8/layout/default"/>
    <dgm:cxn modelId="{D9C502E6-3896-4038-B031-184EC2349C75}" srcId="{13D8A6DE-27E1-4DC9-A384-357D0D4A525A}" destId="{FE263AD7-0B87-4B75-A5F5-7E3D4E7189F7}" srcOrd="1" destOrd="0" parTransId="{226C7C44-DCBC-48AA-AD16-6D891EE88D45}" sibTransId="{6A673440-6094-486B-8725-133E615492B3}"/>
    <dgm:cxn modelId="{E3469173-1629-444B-855D-50BC2DAB8F66}" type="presParOf" srcId="{188439D6-2E18-4E84-AC38-F6BB25B27E96}" destId="{BD097C63-B30A-40FC-9A52-3E6CCEC6314C}" srcOrd="0" destOrd="0" presId="urn:microsoft.com/office/officeart/2005/8/layout/default"/>
    <dgm:cxn modelId="{5B343D2B-0ADA-40E7-976B-1BC795513C65}" type="presParOf" srcId="{188439D6-2E18-4E84-AC38-F6BB25B27E96}" destId="{2F356A1A-AD5A-473D-8C3F-4D574F989274}" srcOrd="1" destOrd="0" presId="urn:microsoft.com/office/officeart/2005/8/layout/default"/>
    <dgm:cxn modelId="{64091C06-EB3F-4B63-AAA8-3704E71E8A23}" type="presParOf" srcId="{188439D6-2E18-4E84-AC38-F6BB25B27E96}" destId="{FCD54B40-DF4A-47ED-85BC-492E9D0AE35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A7A59BB-AA54-4B5E-9AE6-9CD80FEC3D7E}"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AE93D97-9B66-49F0-ACAB-28A1EBB9C437}">
      <dgm:prSet/>
      <dgm:spPr/>
      <dgm:t>
        <a:bodyPr/>
        <a:lstStyle/>
        <a:p>
          <a:pPr>
            <a:lnSpc>
              <a:spcPct val="100000"/>
            </a:lnSpc>
            <a:defRPr cap="all"/>
          </a:pPr>
          <a:r>
            <a:rPr lang="en-IE" dirty="0"/>
            <a:t>Gaeltacht scholarships offered every year </a:t>
          </a:r>
          <a:endParaRPr lang="en-US" dirty="0"/>
        </a:p>
      </dgm:t>
    </dgm:pt>
    <dgm:pt modelId="{E4067286-442D-4349-A3CA-9465FDEFD4B8}" type="parTrans" cxnId="{9E8732E8-D485-4DEB-AC38-3A55A452048D}">
      <dgm:prSet/>
      <dgm:spPr/>
      <dgm:t>
        <a:bodyPr/>
        <a:lstStyle/>
        <a:p>
          <a:endParaRPr lang="en-US"/>
        </a:p>
      </dgm:t>
    </dgm:pt>
    <dgm:pt modelId="{09B32147-50BA-4438-B5EA-C27032C65DA8}" type="sibTrans" cxnId="{9E8732E8-D485-4DEB-AC38-3A55A452048D}">
      <dgm:prSet/>
      <dgm:spPr/>
      <dgm:t>
        <a:bodyPr/>
        <a:lstStyle/>
        <a:p>
          <a:endParaRPr lang="en-US"/>
        </a:p>
      </dgm:t>
    </dgm:pt>
    <dgm:pt modelId="{E412DA60-5496-477C-86BE-5C31D75E39E3}">
      <dgm:prSet/>
      <dgm:spPr/>
      <dgm:t>
        <a:bodyPr/>
        <a:lstStyle/>
        <a:p>
          <a:pPr>
            <a:lnSpc>
              <a:spcPct val="100000"/>
            </a:lnSpc>
            <a:defRPr cap="all"/>
          </a:pPr>
          <a:r>
            <a:rPr lang="en-IE" dirty="0"/>
            <a:t>Evening Study and Holiday Study provided</a:t>
          </a:r>
          <a:endParaRPr lang="en-US" dirty="0"/>
        </a:p>
      </dgm:t>
    </dgm:pt>
    <dgm:pt modelId="{14288348-9A31-4C23-B0B5-9157DD33AD30}" type="parTrans" cxnId="{928A54AC-C523-4888-ADBB-9AA4CBBB8BC7}">
      <dgm:prSet/>
      <dgm:spPr/>
      <dgm:t>
        <a:bodyPr/>
        <a:lstStyle/>
        <a:p>
          <a:endParaRPr lang="en-US"/>
        </a:p>
      </dgm:t>
    </dgm:pt>
    <dgm:pt modelId="{EC1E3255-8AF8-4E59-9A8E-547AEC51CB1D}" type="sibTrans" cxnId="{928A54AC-C523-4888-ADBB-9AA4CBBB8BC7}">
      <dgm:prSet/>
      <dgm:spPr/>
      <dgm:t>
        <a:bodyPr/>
        <a:lstStyle/>
        <a:p>
          <a:endParaRPr lang="en-US"/>
        </a:p>
      </dgm:t>
    </dgm:pt>
    <dgm:pt modelId="{2CB8C30D-9441-41D3-BF9E-F5E51CB24A90}">
      <dgm:prSet/>
      <dgm:spPr/>
      <dgm:t>
        <a:bodyPr/>
        <a:lstStyle/>
        <a:p>
          <a:pPr>
            <a:lnSpc>
              <a:spcPct val="100000"/>
            </a:lnSpc>
            <a:defRPr cap="all"/>
          </a:pPr>
          <a:r>
            <a:rPr lang="en-IE" dirty="0"/>
            <a:t>J.C. and L.C. Mock Exams</a:t>
          </a:r>
          <a:endParaRPr lang="en-US" dirty="0"/>
        </a:p>
      </dgm:t>
    </dgm:pt>
    <dgm:pt modelId="{10775413-A3F9-492B-ACD5-5A019EC5CBD6}" type="parTrans" cxnId="{FCFA71ED-DB90-4BF2-8B1F-4C1C81E54555}">
      <dgm:prSet/>
      <dgm:spPr/>
      <dgm:t>
        <a:bodyPr/>
        <a:lstStyle/>
        <a:p>
          <a:endParaRPr lang="en-US"/>
        </a:p>
      </dgm:t>
    </dgm:pt>
    <dgm:pt modelId="{7369E8E7-AB8C-4663-903B-9B65B2283BC1}" type="sibTrans" cxnId="{FCFA71ED-DB90-4BF2-8B1F-4C1C81E54555}">
      <dgm:prSet/>
      <dgm:spPr/>
      <dgm:t>
        <a:bodyPr/>
        <a:lstStyle/>
        <a:p>
          <a:endParaRPr lang="en-US"/>
        </a:p>
      </dgm:t>
    </dgm:pt>
    <dgm:pt modelId="{E772D353-5D54-4C4B-8BBE-EE829BEEAC2E}">
      <dgm:prSet/>
      <dgm:spPr/>
      <dgm:t>
        <a:bodyPr/>
        <a:lstStyle/>
        <a:p>
          <a:pPr>
            <a:lnSpc>
              <a:spcPct val="100000"/>
            </a:lnSpc>
            <a:defRPr cap="all"/>
          </a:pPr>
          <a:r>
            <a:rPr lang="en-IE" dirty="0"/>
            <a:t>Academic Monitoring</a:t>
          </a:r>
          <a:endParaRPr lang="en-US" dirty="0"/>
        </a:p>
      </dgm:t>
    </dgm:pt>
    <dgm:pt modelId="{7725A768-308E-4ACF-8853-A1D4C19ED843}" type="parTrans" cxnId="{FF0DB571-02C6-481A-8587-081AE71163BD}">
      <dgm:prSet/>
      <dgm:spPr/>
      <dgm:t>
        <a:bodyPr/>
        <a:lstStyle/>
        <a:p>
          <a:endParaRPr lang="en-US"/>
        </a:p>
      </dgm:t>
    </dgm:pt>
    <dgm:pt modelId="{3CED4AD6-8FB7-46AD-B416-F7435B7A7E1F}" type="sibTrans" cxnId="{FF0DB571-02C6-481A-8587-081AE71163BD}">
      <dgm:prSet/>
      <dgm:spPr/>
      <dgm:t>
        <a:bodyPr/>
        <a:lstStyle/>
        <a:p>
          <a:endParaRPr lang="en-US"/>
        </a:p>
      </dgm:t>
    </dgm:pt>
    <dgm:pt modelId="{DBFFFA26-B5B8-462E-9885-CB2988C4BFA5}">
      <dgm:prSet/>
      <dgm:spPr/>
      <dgm:t>
        <a:bodyPr/>
        <a:lstStyle/>
        <a:p>
          <a:pPr>
            <a:lnSpc>
              <a:spcPct val="100000"/>
            </a:lnSpc>
            <a:defRPr cap="all"/>
          </a:pPr>
          <a:r>
            <a:rPr lang="en-IE" dirty="0"/>
            <a:t>Study Skills</a:t>
          </a:r>
          <a:endParaRPr lang="en-US" dirty="0"/>
        </a:p>
      </dgm:t>
    </dgm:pt>
    <dgm:pt modelId="{B0A3FC32-CCF2-4155-8D57-EA42999B208E}" type="parTrans" cxnId="{FF61D73E-7641-45D3-AEE3-C71F5C3CFB3D}">
      <dgm:prSet/>
      <dgm:spPr/>
      <dgm:t>
        <a:bodyPr/>
        <a:lstStyle/>
        <a:p>
          <a:endParaRPr lang="en-US"/>
        </a:p>
      </dgm:t>
    </dgm:pt>
    <dgm:pt modelId="{03ACEFC6-55F2-4989-BC2C-B2D84EFE2188}" type="sibTrans" cxnId="{FF61D73E-7641-45D3-AEE3-C71F5C3CFB3D}">
      <dgm:prSet/>
      <dgm:spPr/>
      <dgm:t>
        <a:bodyPr/>
        <a:lstStyle/>
        <a:p>
          <a:endParaRPr lang="en-US"/>
        </a:p>
      </dgm:t>
    </dgm:pt>
    <dgm:pt modelId="{DA5BBB6D-D5D2-4FB9-BE06-64113D8E8128}" type="pres">
      <dgm:prSet presAssocID="{4A7A59BB-AA54-4B5E-9AE6-9CD80FEC3D7E}" presName="root" presStyleCnt="0">
        <dgm:presLayoutVars>
          <dgm:dir/>
          <dgm:resizeHandles val="exact"/>
        </dgm:presLayoutVars>
      </dgm:prSet>
      <dgm:spPr/>
    </dgm:pt>
    <dgm:pt modelId="{684C3004-3C35-412C-8A8F-A3EE71E999D7}" type="pres">
      <dgm:prSet presAssocID="{9AE93D97-9B66-49F0-ACAB-28A1EBB9C437}" presName="compNode" presStyleCnt="0"/>
      <dgm:spPr/>
    </dgm:pt>
    <dgm:pt modelId="{ECE9BEA4-5A94-4019-9D8D-125800B96294}" type="pres">
      <dgm:prSet presAssocID="{9AE93D97-9B66-49F0-ACAB-28A1EBB9C437}" presName="iconBgRect" presStyleLbl="bgShp" presStyleIdx="0" presStyleCnt="5"/>
      <dgm:spPr>
        <a:prstGeom prst="round2DiagRect">
          <a:avLst>
            <a:gd name="adj1" fmla="val 29727"/>
            <a:gd name="adj2" fmla="val 0"/>
          </a:avLst>
        </a:prstGeom>
      </dgm:spPr>
    </dgm:pt>
    <dgm:pt modelId="{B2E4C4C1-47EB-4214-ADD7-78DEFF2FAFDD}" type="pres">
      <dgm:prSet presAssocID="{9AE93D97-9B66-49F0-ACAB-28A1EBB9C43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CA86039A-AEC9-4CFA-BD36-2537F4BE461D}" type="pres">
      <dgm:prSet presAssocID="{9AE93D97-9B66-49F0-ACAB-28A1EBB9C437}" presName="spaceRect" presStyleCnt="0"/>
      <dgm:spPr/>
    </dgm:pt>
    <dgm:pt modelId="{4E1C4BD8-EB68-4726-A732-61744C5660B1}" type="pres">
      <dgm:prSet presAssocID="{9AE93D97-9B66-49F0-ACAB-28A1EBB9C437}" presName="textRect" presStyleLbl="revTx" presStyleIdx="0" presStyleCnt="5">
        <dgm:presLayoutVars>
          <dgm:chMax val="1"/>
          <dgm:chPref val="1"/>
        </dgm:presLayoutVars>
      </dgm:prSet>
      <dgm:spPr/>
    </dgm:pt>
    <dgm:pt modelId="{45C10FC2-D1C1-4AB8-96C9-C87B8CD3CE3E}" type="pres">
      <dgm:prSet presAssocID="{09B32147-50BA-4438-B5EA-C27032C65DA8}" presName="sibTrans" presStyleCnt="0"/>
      <dgm:spPr/>
    </dgm:pt>
    <dgm:pt modelId="{9D9C0C7E-FAD1-4703-9732-79109DA73D77}" type="pres">
      <dgm:prSet presAssocID="{E412DA60-5496-477C-86BE-5C31D75E39E3}" presName="compNode" presStyleCnt="0"/>
      <dgm:spPr/>
    </dgm:pt>
    <dgm:pt modelId="{959F7868-7772-4165-98AB-72577A35AA17}" type="pres">
      <dgm:prSet presAssocID="{E412DA60-5496-477C-86BE-5C31D75E39E3}" presName="iconBgRect" presStyleLbl="bgShp" presStyleIdx="1" presStyleCnt="5"/>
      <dgm:spPr>
        <a:prstGeom prst="round2DiagRect">
          <a:avLst>
            <a:gd name="adj1" fmla="val 29727"/>
            <a:gd name="adj2" fmla="val 0"/>
          </a:avLst>
        </a:prstGeom>
      </dgm:spPr>
    </dgm:pt>
    <dgm:pt modelId="{45CB3FCB-595B-40C4-AB4E-7EFB9D61F639}" type="pres">
      <dgm:prSet presAssocID="{E412DA60-5496-477C-86BE-5C31D75E39E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liday"/>
        </a:ext>
      </dgm:extLst>
    </dgm:pt>
    <dgm:pt modelId="{EAF43B5B-9968-48EE-85F5-010051252098}" type="pres">
      <dgm:prSet presAssocID="{E412DA60-5496-477C-86BE-5C31D75E39E3}" presName="spaceRect" presStyleCnt="0"/>
      <dgm:spPr/>
    </dgm:pt>
    <dgm:pt modelId="{46E94CDD-BFD7-42D8-95E4-3A2767EF1A19}" type="pres">
      <dgm:prSet presAssocID="{E412DA60-5496-477C-86BE-5C31D75E39E3}" presName="textRect" presStyleLbl="revTx" presStyleIdx="1" presStyleCnt="5">
        <dgm:presLayoutVars>
          <dgm:chMax val="1"/>
          <dgm:chPref val="1"/>
        </dgm:presLayoutVars>
      </dgm:prSet>
      <dgm:spPr/>
    </dgm:pt>
    <dgm:pt modelId="{1088A220-6AF9-4471-A9A4-E7D7D2B426E4}" type="pres">
      <dgm:prSet presAssocID="{EC1E3255-8AF8-4E59-9A8E-547AEC51CB1D}" presName="sibTrans" presStyleCnt="0"/>
      <dgm:spPr/>
    </dgm:pt>
    <dgm:pt modelId="{13E7C50D-EAEF-4229-A835-AA7091C3AD17}" type="pres">
      <dgm:prSet presAssocID="{2CB8C30D-9441-41D3-BF9E-F5E51CB24A90}" presName="compNode" presStyleCnt="0"/>
      <dgm:spPr/>
    </dgm:pt>
    <dgm:pt modelId="{5F02BA0C-193A-4E16-AA9A-BF29E720195B}" type="pres">
      <dgm:prSet presAssocID="{2CB8C30D-9441-41D3-BF9E-F5E51CB24A90}" presName="iconBgRect" presStyleLbl="bgShp" presStyleIdx="2" presStyleCnt="5"/>
      <dgm:spPr>
        <a:prstGeom prst="round2DiagRect">
          <a:avLst>
            <a:gd name="adj1" fmla="val 29727"/>
            <a:gd name="adj2" fmla="val 0"/>
          </a:avLst>
        </a:prstGeom>
      </dgm:spPr>
    </dgm:pt>
    <dgm:pt modelId="{B87E8DA2-D878-4E0C-B22F-6A8857BC4702}" type="pres">
      <dgm:prSet presAssocID="{2CB8C30D-9441-41D3-BF9E-F5E51CB24A9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ick"/>
        </a:ext>
      </dgm:extLst>
    </dgm:pt>
    <dgm:pt modelId="{E09EAD93-EDA7-454A-B9C0-AB97EE6D9C8F}" type="pres">
      <dgm:prSet presAssocID="{2CB8C30D-9441-41D3-BF9E-F5E51CB24A90}" presName="spaceRect" presStyleCnt="0"/>
      <dgm:spPr/>
    </dgm:pt>
    <dgm:pt modelId="{C9226EF5-F2B9-410B-94E6-17F575FE7AAD}" type="pres">
      <dgm:prSet presAssocID="{2CB8C30D-9441-41D3-BF9E-F5E51CB24A90}" presName="textRect" presStyleLbl="revTx" presStyleIdx="2" presStyleCnt="5">
        <dgm:presLayoutVars>
          <dgm:chMax val="1"/>
          <dgm:chPref val="1"/>
        </dgm:presLayoutVars>
      </dgm:prSet>
      <dgm:spPr/>
    </dgm:pt>
    <dgm:pt modelId="{8EA58636-9CE5-4F72-B94D-F0F0EF4744E3}" type="pres">
      <dgm:prSet presAssocID="{7369E8E7-AB8C-4663-903B-9B65B2283BC1}" presName="sibTrans" presStyleCnt="0"/>
      <dgm:spPr/>
    </dgm:pt>
    <dgm:pt modelId="{CFF4884C-C144-4A3B-A577-B4AB6CD51E51}" type="pres">
      <dgm:prSet presAssocID="{E772D353-5D54-4C4B-8BBE-EE829BEEAC2E}" presName="compNode" presStyleCnt="0"/>
      <dgm:spPr/>
    </dgm:pt>
    <dgm:pt modelId="{CC823560-643F-44B7-BABA-D6B953DA7322}" type="pres">
      <dgm:prSet presAssocID="{E772D353-5D54-4C4B-8BBE-EE829BEEAC2E}" presName="iconBgRect" presStyleLbl="bgShp" presStyleIdx="3" presStyleCnt="5"/>
      <dgm:spPr>
        <a:prstGeom prst="round2DiagRect">
          <a:avLst>
            <a:gd name="adj1" fmla="val 29727"/>
            <a:gd name="adj2" fmla="val 0"/>
          </a:avLst>
        </a:prstGeom>
      </dgm:spPr>
    </dgm:pt>
    <dgm:pt modelId="{B525BF7E-1A7B-4BA5-B5CE-3E63583C6E58}" type="pres">
      <dgm:prSet presAssocID="{E772D353-5D54-4C4B-8BBE-EE829BEEAC2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DADC5DC0-77E0-45E6-A190-7CDAD64B786F}" type="pres">
      <dgm:prSet presAssocID="{E772D353-5D54-4C4B-8BBE-EE829BEEAC2E}" presName="spaceRect" presStyleCnt="0"/>
      <dgm:spPr/>
    </dgm:pt>
    <dgm:pt modelId="{1957D6B5-89AB-4352-B684-3DD90276FF41}" type="pres">
      <dgm:prSet presAssocID="{E772D353-5D54-4C4B-8BBE-EE829BEEAC2E}" presName="textRect" presStyleLbl="revTx" presStyleIdx="3" presStyleCnt="5">
        <dgm:presLayoutVars>
          <dgm:chMax val="1"/>
          <dgm:chPref val="1"/>
        </dgm:presLayoutVars>
      </dgm:prSet>
      <dgm:spPr/>
    </dgm:pt>
    <dgm:pt modelId="{4F54ECF7-DF28-47B3-8BFA-23BD362EBF7F}" type="pres">
      <dgm:prSet presAssocID="{3CED4AD6-8FB7-46AD-B416-F7435B7A7E1F}" presName="sibTrans" presStyleCnt="0"/>
      <dgm:spPr/>
    </dgm:pt>
    <dgm:pt modelId="{8DA0AB50-E7FB-4A2F-9972-316491C8F6EC}" type="pres">
      <dgm:prSet presAssocID="{DBFFFA26-B5B8-462E-9885-CB2988C4BFA5}" presName="compNode" presStyleCnt="0"/>
      <dgm:spPr/>
    </dgm:pt>
    <dgm:pt modelId="{23680AB1-496E-4FA0-B61C-4A114C73CD33}" type="pres">
      <dgm:prSet presAssocID="{DBFFFA26-B5B8-462E-9885-CB2988C4BFA5}" presName="iconBgRect" presStyleLbl="bgShp" presStyleIdx="4" presStyleCnt="5"/>
      <dgm:spPr>
        <a:prstGeom prst="round2DiagRect">
          <a:avLst>
            <a:gd name="adj1" fmla="val 29727"/>
            <a:gd name="adj2" fmla="val 0"/>
          </a:avLst>
        </a:prstGeom>
      </dgm:spPr>
    </dgm:pt>
    <dgm:pt modelId="{4BA6C4B3-B427-44AD-8DB8-8CE2DCB45933}" type="pres">
      <dgm:prSet presAssocID="{DBFFFA26-B5B8-462E-9885-CB2988C4BFA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96474FD7-78CB-4C15-B7AD-8D832CE920B3}" type="pres">
      <dgm:prSet presAssocID="{DBFFFA26-B5B8-462E-9885-CB2988C4BFA5}" presName="spaceRect" presStyleCnt="0"/>
      <dgm:spPr/>
    </dgm:pt>
    <dgm:pt modelId="{59731C35-8DC3-4B2F-8B0B-96CC8C52A2AE}" type="pres">
      <dgm:prSet presAssocID="{DBFFFA26-B5B8-462E-9885-CB2988C4BFA5}" presName="textRect" presStyleLbl="revTx" presStyleIdx="4" presStyleCnt="5">
        <dgm:presLayoutVars>
          <dgm:chMax val="1"/>
          <dgm:chPref val="1"/>
        </dgm:presLayoutVars>
      </dgm:prSet>
      <dgm:spPr/>
    </dgm:pt>
  </dgm:ptLst>
  <dgm:cxnLst>
    <dgm:cxn modelId="{78546D1C-A83D-42BA-9D09-F47FBA3D8D40}" type="presOf" srcId="{DBFFFA26-B5B8-462E-9885-CB2988C4BFA5}" destId="{59731C35-8DC3-4B2F-8B0B-96CC8C52A2AE}" srcOrd="0" destOrd="0" presId="urn:microsoft.com/office/officeart/2018/5/layout/IconLeafLabelList"/>
    <dgm:cxn modelId="{14B06335-8BE2-4337-B244-618FDBF620E9}" type="presOf" srcId="{9AE93D97-9B66-49F0-ACAB-28A1EBB9C437}" destId="{4E1C4BD8-EB68-4726-A732-61744C5660B1}" srcOrd="0" destOrd="0" presId="urn:microsoft.com/office/officeart/2018/5/layout/IconLeafLabelList"/>
    <dgm:cxn modelId="{764DB13A-440D-479E-A780-F1B166F97719}" type="presOf" srcId="{E412DA60-5496-477C-86BE-5C31D75E39E3}" destId="{46E94CDD-BFD7-42D8-95E4-3A2767EF1A19}" srcOrd="0" destOrd="0" presId="urn:microsoft.com/office/officeart/2018/5/layout/IconLeafLabelList"/>
    <dgm:cxn modelId="{FF61D73E-7641-45D3-AEE3-C71F5C3CFB3D}" srcId="{4A7A59BB-AA54-4B5E-9AE6-9CD80FEC3D7E}" destId="{DBFFFA26-B5B8-462E-9885-CB2988C4BFA5}" srcOrd="4" destOrd="0" parTransId="{B0A3FC32-CCF2-4155-8D57-EA42999B208E}" sibTransId="{03ACEFC6-55F2-4989-BC2C-B2D84EFE2188}"/>
    <dgm:cxn modelId="{FF0DB571-02C6-481A-8587-081AE71163BD}" srcId="{4A7A59BB-AA54-4B5E-9AE6-9CD80FEC3D7E}" destId="{E772D353-5D54-4C4B-8BBE-EE829BEEAC2E}" srcOrd="3" destOrd="0" parTransId="{7725A768-308E-4ACF-8853-A1D4C19ED843}" sibTransId="{3CED4AD6-8FB7-46AD-B416-F7435B7A7E1F}"/>
    <dgm:cxn modelId="{F4F49A78-946C-48F7-BB33-5AA278D0191E}" type="presOf" srcId="{4A7A59BB-AA54-4B5E-9AE6-9CD80FEC3D7E}" destId="{DA5BBB6D-D5D2-4FB9-BE06-64113D8E8128}" srcOrd="0" destOrd="0" presId="urn:microsoft.com/office/officeart/2018/5/layout/IconLeafLabelList"/>
    <dgm:cxn modelId="{928A54AC-C523-4888-ADBB-9AA4CBBB8BC7}" srcId="{4A7A59BB-AA54-4B5E-9AE6-9CD80FEC3D7E}" destId="{E412DA60-5496-477C-86BE-5C31D75E39E3}" srcOrd="1" destOrd="0" parTransId="{14288348-9A31-4C23-B0B5-9157DD33AD30}" sibTransId="{EC1E3255-8AF8-4E59-9A8E-547AEC51CB1D}"/>
    <dgm:cxn modelId="{8B4547B9-D290-413F-AA17-9B5745023D71}" type="presOf" srcId="{E772D353-5D54-4C4B-8BBE-EE829BEEAC2E}" destId="{1957D6B5-89AB-4352-B684-3DD90276FF41}" srcOrd="0" destOrd="0" presId="urn:microsoft.com/office/officeart/2018/5/layout/IconLeafLabelList"/>
    <dgm:cxn modelId="{469CBBE3-12DB-4ACD-84C5-4F00870EC71C}" type="presOf" srcId="{2CB8C30D-9441-41D3-BF9E-F5E51CB24A90}" destId="{C9226EF5-F2B9-410B-94E6-17F575FE7AAD}" srcOrd="0" destOrd="0" presId="urn:microsoft.com/office/officeart/2018/5/layout/IconLeafLabelList"/>
    <dgm:cxn modelId="{9E8732E8-D485-4DEB-AC38-3A55A452048D}" srcId="{4A7A59BB-AA54-4B5E-9AE6-9CD80FEC3D7E}" destId="{9AE93D97-9B66-49F0-ACAB-28A1EBB9C437}" srcOrd="0" destOrd="0" parTransId="{E4067286-442D-4349-A3CA-9465FDEFD4B8}" sibTransId="{09B32147-50BA-4438-B5EA-C27032C65DA8}"/>
    <dgm:cxn modelId="{FCFA71ED-DB90-4BF2-8B1F-4C1C81E54555}" srcId="{4A7A59BB-AA54-4B5E-9AE6-9CD80FEC3D7E}" destId="{2CB8C30D-9441-41D3-BF9E-F5E51CB24A90}" srcOrd="2" destOrd="0" parTransId="{10775413-A3F9-492B-ACD5-5A019EC5CBD6}" sibTransId="{7369E8E7-AB8C-4663-903B-9B65B2283BC1}"/>
    <dgm:cxn modelId="{408440CF-6762-4577-9BAE-9BEF17865D79}" type="presParOf" srcId="{DA5BBB6D-D5D2-4FB9-BE06-64113D8E8128}" destId="{684C3004-3C35-412C-8A8F-A3EE71E999D7}" srcOrd="0" destOrd="0" presId="urn:microsoft.com/office/officeart/2018/5/layout/IconLeafLabelList"/>
    <dgm:cxn modelId="{DB828CC0-7A7A-4ECE-9938-0D5D66BD73C2}" type="presParOf" srcId="{684C3004-3C35-412C-8A8F-A3EE71E999D7}" destId="{ECE9BEA4-5A94-4019-9D8D-125800B96294}" srcOrd="0" destOrd="0" presId="urn:microsoft.com/office/officeart/2018/5/layout/IconLeafLabelList"/>
    <dgm:cxn modelId="{D737DBEC-0A05-4AA3-8CD3-F5EDD7475E9A}" type="presParOf" srcId="{684C3004-3C35-412C-8A8F-A3EE71E999D7}" destId="{B2E4C4C1-47EB-4214-ADD7-78DEFF2FAFDD}" srcOrd="1" destOrd="0" presId="urn:microsoft.com/office/officeart/2018/5/layout/IconLeafLabelList"/>
    <dgm:cxn modelId="{34B36B9B-2CC2-4DB9-B89E-54C01542718C}" type="presParOf" srcId="{684C3004-3C35-412C-8A8F-A3EE71E999D7}" destId="{CA86039A-AEC9-4CFA-BD36-2537F4BE461D}" srcOrd="2" destOrd="0" presId="urn:microsoft.com/office/officeart/2018/5/layout/IconLeafLabelList"/>
    <dgm:cxn modelId="{26BE1314-FC11-4202-910D-23EA573E42FA}" type="presParOf" srcId="{684C3004-3C35-412C-8A8F-A3EE71E999D7}" destId="{4E1C4BD8-EB68-4726-A732-61744C5660B1}" srcOrd="3" destOrd="0" presId="urn:microsoft.com/office/officeart/2018/5/layout/IconLeafLabelList"/>
    <dgm:cxn modelId="{B50F6D51-D436-4086-81A1-02CAEBB35343}" type="presParOf" srcId="{DA5BBB6D-D5D2-4FB9-BE06-64113D8E8128}" destId="{45C10FC2-D1C1-4AB8-96C9-C87B8CD3CE3E}" srcOrd="1" destOrd="0" presId="urn:microsoft.com/office/officeart/2018/5/layout/IconLeafLabelList"/>
    <dgm:cxn modelId="{B2C76A63-2418-47E3-899B-A2AB2D97DDF3}" type="presParOf" srcId="{DA5BBB6D-D5D2-4FB9-BE06-64113D8E8128}" destId="{9D9C0C7E-FAD1-4703-9732-79109DA73D77}" srcOrd="2" destOrd="0" presId="urn:microsoft.com/office/officeart/2018/5/layout/IconLeafLabelList"/>
    <dgm:cxn modelId="{61D2F601-B344-429A-A308-E6416972E6AA}" type="presParOf" srcId="{9D9C0C7E-FAD1-4703-9732-79109DA73D77}" destId="{959F7868-7772-4165-98AB-72577A35AA17}" srcOrd="0" destOrd="0" presId="urn:microsoft.com/office/officeart/2018/5/layout/IconLeafLabelList"/>
    <dgm:cxn modelId="{748E2BFF-F424-49E0-95DD-E5F55E5776BC}" type="presParOf" srcId="{9D9C0C7E-FAD1-4703-9732-79109DA73D77}" destId="{45CB3FCB-595B-40C4-AB4E-7EFB9D61F639}" srcOrd="1" destOrd="0" presId="urn:microsoft.com/office/officeart/2018/5/layout/IconLeafLabelList"/>
    <dgm:cxn modelId="{E8E9E569-26E1-4688-9C89-050AD956123A}" type="presParOf" srcId="{9D9C0C7E-FAD1-4703-9732-79109DA73D77}" destId="{EAF43B5B-9968-48EE-85F5-010051252098}" srcOrd="2" destOrd="0" presId="urn:microsoft.com/office/officeart/2018/5/layout/IconLeafLabelList"/>
    <dgm:cxn modelId="{01A88D20-C5E9-4FBE-935E-E2FC07D836F6}" type="presParOf" srcId="{9D9C0C7E-FAD1-4703-9732-79109DA73D77}" destId="{46E94CDD-BFD7-42D8-95E4-3A2767EF1A19}" srcOrd="3" destOrd="0" presId="urn:microsoft.com/office/officeart/2018/5/layout/IconLeafLabelList"/>
    <dgm:cxn modelId="{7BF4A2CF-79AF-4003-B201-53C6EABCE0E7}" type="presParOf" srcId="{DA5BBB6D-D5D2-4FB9-BE06-64113D8E8128}" destId="{1088A220-6AF9-4471-A9A4-E7D7D2B426E4}" srcOrd="3" destOrd="0" presId="urn:microsoft.com/office/officeart/2018/5/layout/IconLeafLabelList"/>
    <dgm:cxn modelId="{2EDC88D0-3829-4374-8147-60DB3CA86160}" type="presParOf" srcId="{DA5BBB6D-D5D2-4FB9-BE06-64113D8E8128}" destId="{13E7C50D-EAEF-4229-A835-AA7091C3AD17}" srcOrd="4" destOrd="0" presId="urn:microsoft.com/office/officeart/2018/5/layout/IconLeafLabelList"/>
    <dgm:cxn modelId="{8132F791-9287-4F86-BEEE-8E6FE29AEC8B}" type="presParOf" srcId="{13E7C50D-EAEF-4229-A835-AA7091C3AD17}" destId="{5F02BA0C-193A-4E16-AA9A-BF29E720195B}" srcOrd="0" destOrd="0" presId="urn:microsoft.com/office/officeart/2018/5/layout/IconLeafLabelList"/>
    <dgm:cxn modelId="{0FAC3CC0-BB0B-44BF-8123-EECC6B12491D}" type="presParOf" srcId="{13E7C50D-EAEF-4229-A835-AA7091C3AD17}" destId="{B87E8DA2-D878-4E0C-B22F-6A8857BC4702}" srcOrd="1" destOrd="0" presId="urn:microsoft.com/office/officeart/2018/5/layout/IconLeafLabelList"/>
    <dgm:cxn modelId="{4AEDFF6F-9AB1-4814-8ABE-9CD4C444C102}" type="presParOf" srcId="{13E7C50D-EAEF-4229-A835-AA7091C3AD17}" destId="{E09EAD93-EDA7-454A-B9C0-AB97EE6D9C8F}" srcOrd="2" destOrd="0" presId="urn:microsoft.com/office/officeart/2018/5/layout/IconLeafLabelList"/>
    <dgm:cxn modelId="{86303E36-9791-4EC1-B363-3E6C1707DED4}" type="presParOf" srcId="{13E7C50D-EAEF-4229-A835-AA7091C3AD17}" destId="{C9226EF5-F2B9-410B-94E6-17F575FE7AAD}" srcOrd="3" destOrd="0" presId="urn:microsoft.com/office/officeart/2018/5/layout/IconLeafLabelList"/>
    <dgm:cxn modelId="{E8ABB7C5-8B8B-488C-9294-64EB4C7B6911}" type="presParOf" srcId="{DA5BBB6D-D5D2-4FB9-BE06-64113D8E8128}" destId="{8EA58636-9CE5-4F72-B94D-F0F0EF4744E3}" srcOrd="5" destOrd="0" presId="urn:microsoft.com/office/officeart/2018/5/layout/IconLeafLabelList"/>
    <dgm:cxn modelId="{6F567A69-3267-4163-BF2E-C8E28905D91A}" type="presParOf" srcId="{DA5BBB6D-D5D2-4FB9-BE06-64113D8E8128}" destId="{CFF4884C-C144-4A3B-A577-B4AB6CD51E51}" srcOrd="6" destOrd="0" presId="urn:microsoft.com/office/officeart/2018/5/layout/IconLeafLabelList"/>
    <dgm:cxn modelId="{C7298739-0E51-4CE8-8353-982B79BC6EC2}" type="presParOf" srcId="{CFF4884C-C144-4A3B-A577-B4AB6CD51E51}" destId="{CC823560-643F-44B7-BABA-D6B953DA7322}" srcOrd="0" destOrd="0" presId="urn:microsoft.com/office/officeart/2018/5/layout/IconLeafLabelList"/>
    <dgm:cxn modelId="{7BC046E0-5135-4093-974A-26A9C91EAE3C}" type="presParOf" srcId="{CFF4884C-C144-4A3B-A577-B4AB6CD51E51}" destId="{B525BF7E-1A7B-4BA5-B5CE-3E63583C6E58}" srcOrd="1" destOrd="0" presId="urn:microsoft.com/office/officeart/2018/5/layout/IconLeafLabelList"/>
    <dgm:cxn modelId="{0FDAEAF9-B5FF-4555-836B-BDED6763D7BB}" type="presParOf" srcId="{CFF4884C-C144-4A3B-A577-B4AB6CD51E51}" destId="{DADC5DC0-77E0-45E6-A190-7CDAD64B786F}" srcOrd="2" destOrd="0" presId="urn:microsoft.com/office/officeart/2018/5/layout/IconLeafLabelList"/>
    <dgm:cxn modelId="{D51E658B-62E9-4785-9C0F-7774A7E27D8C}" type="presParOf" srcId="{CFF4884C-C144-4A3B-A577-B4AB6CD51E51}" destId="{1957D6B5-89AB-4352-B684-3DD90276FF41}" srcOrd="3" destOrd="0" presId="urn:microsoft.com/office/officeart/2018/5/layout/IconLeafLabelList"/>
    <dgm:cxn modelId="{1E0230D8-D51F-428E-8FB9-7564D9DE01DF}" type="presParOf" srcId="{DA5BBB6D-D5D2-4FB9-BE06-64113D8E8128}" destId="{4F54ECF7-DF28-47B3-8BFA-23BD362EBF7F}" srcOrd="7" destOrd="0" presId="urn:microsoft.com/office/officeart/2018/5/layout/IconLeafLabelList"/>
    <dgm:cxn modelId="{0F74633F-63EA-418C-AB0C-192420B0FD11}" type="presParOf" srcId="{DA5BBB6D-D5D2-4FB9-BE06-64113D8E8128}" destId="{8DA0AB50-E7FB-4A2F-9972-316491C8F6EC}" srcOrd="8" destOrd="0" presId="urn:microsoft.com/office/officeart/2018/5/layout/IconLeafLabelList"/>
    <dgm:cxn modelId="{E0572997-3EC6-4EC0-9E2A-52B117DD8A03}" type="presParOf" srcId="{8DA0AB50-E7FB-4A2F-9972-316491C8F6EC}" destId="{23680AB1-496E-4FA0-B61C-4A114C73CD33}" srcOrd="0" destOrd="0" presId="urn:microsoft.com/office/officeart/2018/5/layout/IconLeafLabelList"/>
    <dgm:cxn modelId="{CE7A9AC9-606C-4597-A057-F0DD4B242327}" type="presParOf" srcId="{8DA0AB50-E7FB-4A2F-9972-316491C8F6EC}" destId="{4BA6C4B3-B427-44AD-8DB8-8CE2DCB45933}" srcOrd="1" destOrd="0" presId="urn:microsoft.com/office/officeart/2018/5/layout/IconLeafLabelList"/>
    <dgm:cxn modelId="{A33229FC-DBDF-4993-AB2B-25D9E8726E13}" type="presParOf" srcId="{8DA0AB50-E7FB-4A2F-9972-316491C8F6EC}" destId="{96474FD7-78CB-4C15-B7AD-8D832CE920B3}" srcOrd="2" destOrd="0" presId="urn:microsoft.com/office/officeart/2018/5/layout/IconLeafLabelList"/>
    <dgm:cxn modelId="{669258D3-CEEC-4083-8CD4-E1A648049742}" type="presParOf" srcId="{8DA0AB50-E7FB-4A2F-9972-316491C8F6EC}" destId="{59731C35-8DC3-4B2F-8B0B-96CC8C52A2AE}"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2C70DC6-3E30-4B32-9382-59A296BCBE38}"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224444EE-03EC-47AE-9E03-504BCE287B90}">
      <dgm:prSet/>
      <dgm:spPr/>
      <dgm:t>
        <a:bodyPr/>
        <a:lstStyle/>
        <a:p>
          <a:r>
            <a:rPr lang="en-IE"/>
            <a:t>Positive Climate-excellent relationships between staff and students- acknowledged in many of the school inspection reports</a:t>
          </a:r>
          <a:endParaRPr lang="en-US"/>
        </a:p>
      </dgm:t>
    </dgm:pt>
    <dgm:pt modelId="{3FB06C38-20DA-4F41-AD0D-33E87969161F}" type="parTrans" cxnId="{8BFB5882-C841-4F36-8B6C-434FBDBBD941}">
      <dgm:prSet/>
      <dgm:spPr/>
      <dgm:t>
        <a:bodyPr/>
        <a:lstStyle/>
        <a:p>
          <a:endParaRPr lang="en-US"/>
        </a:p>
      </dgm:t>
    </dgm:pt>
    <dgm:pt modelId="{D96D62C2-610C-49E4-9192-79DF096AA892}" type="sibTrans" cxnId="{8BFB5882-C841-4F36-8B6C-434FBDBBD941}">
      <dgm:prSet/>
      <dgm:spPr/>
      <dgm:t>
        <a:bodyPr/>
        <a:lstStyle/>
        <a:p>
          <a:endParaRPr lang="en-US"/>
        </a:p>
      </dgm:t>
    </dgm:pt>
    <dgm:pt modelId="{06C3CF1F-961D-4C47-BE57-D7D2649F335D}">
      <dgm:prSet/>
      <dgm:spPr/>
      <dgm:t>
        <a:bodyPr/>
        <a:lstStyle/>
        <a:p>
          <a:r>
            <a:rPr lang="en-IE"/>
            <a:t>Young committed professional staff-many engaged in continuous professional development.</a:t>
          </a:r>
          <a:endParaRPr lang="en-US"/>
        </a:p>
      </dgm:t>
    </dgm:pt>
    <dgm:pt modelId="{32E3F125-7B3D-4078-9FBD-755E8DFF1F5E}" type="parTrans" cxnId="{05E0B28E-62A7-46AB-8553-F9CFAFB76A67}">
      <dgm:prSet/>
      <dgm:spPr/>
      <dgm:t>
        <a:bodyPr/>
        <a:lstStyle/>
        <a:p>
          <a:endParaRPr lang="en-US"/>
        </a:p>
      </dgm:t>
    </dgm:pt>
    <dgm:pt modelId="{51DACFB2-A6D4-4A67-9FA4-910EA0720F77}" type="sibTrans" cxnId="{05E0B28E-62A7-46AB-8553-F9CFAFB76A67}">
      <dgm:prSet/>
      <dgm:spPr/>
      <dgm:t>
        <a:bodyPr/>
        <a:lstStyle/>
        <a:p>
          <a:endParaRPr lang="en-US"/>
        </a:p>
      </dgm:t>
    </dgm:pt>
    <dgm:pt modelId="{27920709-7F1E-4AF5-A619-75ADFADEF417}">
      <dgm:prSet/>
      <dgm:spPr/>
      <dgm:t>
        <a:bodyPr/>
        <a:lstStyle/>
        <a:p>
          <a:r>
            <a:rPr lang="en-IE"/>
            <a:t>Very good quality of teaching and learning</a:t>
          </a:r>
          <a:endParaRPr lang="en-US"/>
        </a:p>
      </dgm:t>
    </dgm:pt>
    <dgm:pt modelId="{96A8F170-E0A6-439F-BEF8-179FA511FE1A}" type="parTrans" cxnId="{1B2F5678-290D-45CD-89EE-929EE032F7E6}">
      <dgm:prSet/>
      <dgm:spPr/>
      <dgm:t>
        <a:bodyPr/>
        <a:lstStyle/>
        <a:p>
          <a:endParaRPr lang="en-US"/>
        </a:p>
      </dgm:t>
    </dgm:pt>
    <dgm:pt modelId="{FF4B6E6B-CE4E-45F3-AF95-4214D8C4E874}" type="sibTrans" cxnId="{1B2F5678-290D-45CD-89EE-929EE032F7E6}">
      <dgm:prSet/>
      <dgm:spPr/>
      <dgm:t>
        <a:bodyPr/>
        <a:lstStyle/>
        <a:p>
          <a:endParaRPr lang="en-US"/>
        </a:p>
      </dgm:t>
    </dgm:pt>
    <dgm:pt modelId="{93A1E904-FB97-41FA-AE7B-0698D8071E3C}">
      <dgm:prSet/>
      <dgm:spPr/>
      <dgm:t>
        <a:bodyPr/>
        <a:lstStyle/>
        <a:p>
          <a:r>
            <a:rPr lang="en-IE"/>
            <a:t>WSE-MLL Report January 2015</a:t>
          </a:r>
          <a:endParaRPr lang="en-US"/>
        </a:p>
      </dgm:t>
    </dgm:pt>
    <dgm:pt modelId="{CBA3B78D-1B4C-4DA9-8435-8A76F9BDC25A}" type="parTrans" cxnId="{09E10FF2-0597-4395-AB1A-CE5158937674}">
      <dgm:prSet/>
      <dgm:spPr/>
      <dgm:t>
        <a:bodyPr/>
        <a:lstStyle/>
        <a:p>
          <a:endParaRPr lang="en-US"/>
        </a:p>
      </dgm:t>
    </dgm:pt>
    <dgm:pt modelId="{9E43D561-0804-4265-9766-550E46045BDD}" type="sibTrans" cxnId="{09E10FF2-0597-4395-AB1A-CE5158937674}">
      <dgm:prSet/>
      <dgm:spPr/>
      <dgm:t>
        <a:bodyPr/>
        <a:lstStyle/>
        <a:p>
          <a:endParaRPr lang="en-US"/>
        </a:p>
      </dgm:t>
    </dgm:pt>
    <dgm:pt modelId="{19EA6073-D853-4803-8B69-1EE270F7AD46}">
      <dgm:prSet/>
      <dgm:spPr/>
      <dgm:t>
        <a:bodyPr/>
        <a:lstStyle/>
        <a:p>
          <a:r>
            <a:rPr lang="en-IE"/>
            <a:t>Incidental Inspection September 2019</a:t>
          </a:r>
          <a:endParaRPr lang="en-US"/>
        </a:p>
      </dgm:t>
    </dgm:pt>
    <dgm:pt modelId="{56964DD8-CF10-408A-AC7C-C7399F860B9D}" type="parTrans" cxnId="{002E58B2-BD89-4143-AF8C-97609E1E1E45}">
      <dgm:prSet/>
      <dgm:spPr/>
      <dgm:t>
        <a:bodyPr/>
        <a:lstStyle/>
        <a:p>
          <a:endParaRPr lang="en-US"/>
        </a:p>
      </dgm:t>
    </dgm:pt>
    <dgm:pt modelId="{09055EE3-AAD7-4357-B0FC-0638DA742D37}" type="sibTrans" cxnId="{002E58B2-BD89-4143-AF8C-97609E1E1E45}">
      <dgm:prSet/>
      <dgm:spPr/>
      <dgm:t>
        <a:bodyPr/>
        <a:lstStyle/>
        <a:p>
          <a:endParaRPr lang="en-US"/>
        </a:p>
      </dgm:t>
    </dgm:pt>
    <dgm:pt modelId="{3B34C7E9-ECEA-426C-AB6D-589D9172B4DA}" type="pres">
      <dgm:prSet presAssocID="{B2C70DC6-3E30-4B32-9382-59A296BCBE38}" presName="diagram" presStyleCnt="0">
        <dgm:presLayoutVars>
          <dgm:dir/>
          <dgm:resizeHandles val="exact"/>
        </dgm:presLayoutVars>
      </dgm:prSet>
      <dgm:spPr/>
    </dgm:pt>
    <dgm:pt modelId="{90E8A370-0AEC-40F8-96D3-1AA2031FBD73}" type="pres">
      <dgm:prSet presAssocID="{224444EE-03EC-47AE-9E03-504BCE287B90}" presName="node" presStyleLbl="node1" presStyleIdx="0" presStyleCnt="5">
        <dgm:presLayoutVars>
          <dgm:bulletEnabled val="1"/>
        </dgm:presLayoutVars>
      </dgm:prSet>
      <dgm:spPr/>
    </dgm:pt>
    <dgm:pt modelId="{61742762-4636-419B-B5A3-CF1365C1D72E}" type="pres">
      <dgm:prSet presAssocID="{D96D62C2-610C-49E4-9192-79DF096AA892}" presName="sibTrans" presStyleCnt="0"/>
      <dgm:spPr/>
    </dgm:pt>
    <dgm:pt modelId="{55BD6F99-D581-4137-A873-18D2C209146B}" type="pres">
      <dgm:prSet presAssocID="{06C3CF1F-961D-4C47-BE57-D7D2649F335D}" presName="node" presStyleLbl="node1" presStyleIdx="1" presStyleCnt="5">
        <dgm:presLayoutVars>
          <dgm:bulletEnabled val="1"/>
        </dgm:presLayoutVars>
      </dgm:prSet>
      <dgm:spPr/>
    </dgm:pt>
    <dgm:pt modelId="{4E3E42E6-0A62-49D1-A7DD-BFAE0250872D}" type="pres">
      <dgm:prSet presAssocID="{51DACFB2-A6D4-4A67-9FA4-910EA0720F77}" presName="sibTrans" presStyleCnt="0"/>
      <dgm:spPr/>
    </dgm:pt>
    <dgm:pt modelId="{E963858D-3E4B-4D77-83EC-935349E38E15}" type="pres">
      <dgm:prSet presAssocID="{27920709-7F1E-4AF5-A619-75ADFADEF417}" presName="node" presStyleLbl="node1" presStyleIdx="2" presStyleCnt="5">
        <dgm:presLayoutVars>
          <dgm:bulletEnabled val="1"/>
        </dgm:presLayoutVars>
      </dgm:prSet>
      <dgm:spPr/>
    </dgm:pt>
    <dgm:pt modelId="{64DF5B11-8E97-4394-BE74-C3451CE19230}" type="pres">
      <dgm:prSet presAssocID="{FF4B6E6B-CE4E-45F3-AF95-4214D8C4E874}" presName="sibTrans" presStyleCnt="0"/>
      <dgm:spPr/>
    </dgm:pt>
    <dgm:pt modelId="{03F73DBF-1F9E-4F72-8D85-40F06997FC1F}" type="pres">
      <dgm:prSet presAssocID="{93A1E904-FB97-41FA-AE7B-0698D8071E3C}" presName="node" presStyleLbl="node1" presStyleIdx="3" presStyleCnt="5">
        <dgm:presLayoutVars>
          <dgm:bulletEnabled val="1"/>
        </dgm:presLayoutVars>
      </dgm:prSet>
      <dgm:spPr/>
    </dgm:pt>
    <dgm:pt modelId="{EB239BB1-DFB4-4216-88BC-4F6CB30F248D}" type="pres">
      <dgm:prSet presAssocID="{9E43D561-0804-4265-9766-550E46045BDD}" presName="sibTrans" presStyleCnt="0"/>
      <dgm:spPr/>
    </dgm:pt>
    <dgm:pt modelId="{7BCD7B4C-A5BD-424F-AE77-22DBCAEBB110}" type="pres">
      <dgm:prSet presAssocID="{19EA6073-D853-4803-8B69-1EE270F7AD46}" presName="node" presStyleLbl="node1" presStyleIdx="4" presStyleCnt="5">
        <dgm:presLayoutVars>
          <dgm:bulletEnabled val="1"/>
        </dgm:presLayoutVars>
      </dgm:prSet>
      <dgm:spPr/>
    </dgm:pt>
  </dgm:ptLst>
  <dgm:cxnLst>
    <dgm:cxn modelId="{E47C020F-EF0B-4361-AC07-D1A6C68F8A9A}" type="presOf" srcId="{06C3CF1F-961D-4C47-BE57-D7D2649F335D}" destId="{55BD6F99-D581-4137-A873-18D2C209146B}" srcOrd="0" destOrd="0" presId="urn:microsoft.com/office/officeart/2005/8/layout/default"/>
    <dgm:cxn modelId="{B8CCC91A-B601-47FC-8ADE-D82764D1849F}" type="presOf" srcId="{B2C70DC6-3E30-4B32-9382-59A296BCBE38}" destId="{3B34C7E9-ECEA-426C-AB6D-589D9172B4DA}" srcOrd="0" destOrd="0" presId="urn:microsoft.com/office/officeart/2005/8/layout/default"/>
    <dgm:cxn modelId="{6135C25B-E403-4CAB-900E-476207C36161}" type="presOf" srcId="{93A1E904-FB97-41FA-AE7B-0698D8071E3C}" destId="{03F73DBF-1F9E-4F72-8D85-40F06997FC1F}" srcOrd="0" destOrd="0" presId="urn:microsoft.com/office/officeart/2005/8/layout/default"/>
    <dgm:cxn modelId="{1B2F5678-290D-45CD-89EE-929EE032F7E6}" srcId="{B2C70DC6-3E30-4B32-9382-59A296BCBE38}" destId="{27920709-7F1E-4AF5-A619-75ADFADEF417}" srcOrd="2" destOrd="0" parTransId="{96A8F170-E0A6-439F-BEF8-179FA511FE1A}" sibTransId="{FF4B6E6B-CE4E-45F3-AF95-4214D8C4E874}"/>
    <dgm:cxn modelId="{8BFB5882-C841-4F36-8B6C-434FBDBBD941}" srcId="{B2C70DC6-3E30-4B32-9382-59A296BCBE38}" destId="{224444EE-03EC-47AE-9E03-504BCE287B90}" srcOrd="0" destOrd="0" parTransId="{3FB06C38-20DA-4F41-AD0D-33E87969161F}" sibTransId="{D96D62C2-610C-49E4-9192-79DF096AA892}"/>
    <dgm:cxn modelId="{05E0B28E-62A7-46AB-8553-F9CFAFB76A67}" srcId="{B2C70DC6-3E30-4B32-9382-59A296BCBE38}" destId="{06C3CF1F-961D-4C47-BE57-D7D2649F335D}" srcOrd="1" destOrd="0" parTransId="{32E3F125-7B3D-4078-9FBD-755E8DFF1F5E}" sibTransId="{51DACFB2-A6D4-4A67-9FA4-910EA0720F77}"/>
    <dgm:cxn modelId="{9CB467A3-6869-4ACA-A1AC-0063D0E9401A}" type="presOf" srcId="{19EA6073-D853-4803-8B69-1EE270F7AD46}" destId="{7BCD7B4C-A5BD-424F-AE77-22DBCAEBB110}" srcOrd="0" destOrd="0" presId="urn:microsoft.com/office/officeart/2005/8/layout/default"/>
    <dgm:cxn modelId="{002E58B2-BD89-4143-AF8C-97609E1E1E45}" srcId="{B2C70DC6-3E30-4B32-9382-59A296BCBE38}" destId="{19EA6073-D853-4803-8B69-1EE270F7AD46}" srcOrd="4" destOrd="0" parTransId="{56964DD8-CF10-408A-AC7C-C7399F860B9D}" sibTransId="{09055EE3-AAD7-4357-B0FC-0638DA742D37}"/>
    <dgm:cxn modelId="{DB5987CE-CF2A-45E0-8DE2-5465527268FB}" type="presOf" srcId="{224444EE-03EC-47AE-9E03-504BCE287B90}" destId="{90E8A370-0AEC-40F8-96D3-1AA2031FBD73}" srcOrd="0" destOrd="0" presId="urn:microsoft.com/office/officeart/2005/8/layout/default"/>
    <dgm:cxn modelId="{B764A0D8-5BDD-4C5E-9A3F-E7BAA2EC4067}" type="presOf" srcId="{27920709-7F1E-4AF5-A619-75ADFADEF417}" destId="{E963858D-3E4B-4D77-83EC-935349E38E15}" srcOrd="0" destOrd="0" presId="urn:microsoft.com/office/officeart/2005/8/layout/default"/>
    <dgm:cxn modelId="{09E10FF2-0597-4395-AB1A-CE5158937674}" srcId="{B2C70DC6-3E30-4B32-9382-59A296BCBE38}" destId="{93A1E904-FB97-41FA-AE7B-0698D8071E3C}" srcOrd="3" destOrd="0" parTransId="{CBA3B78D-1B4C-4DA9-8435-8A76F9BDC25A}" sibTransId="{9E43D561-0804-4265-9766-550E46045BDD}"/>
    <dgm:cxn modelId="{13A89C9E-8979-41B9-B0EF-D2900CE5952C}" type="presParOf" srcId="{3B34C7E9-ECEA-426C-AB6D-589D9172B4DA}" destId="{90E8A370-0AEC-40F8-96D3-1AA2031FBD73}" srcOrd="0" destOrd="0" presId="urn:microsoft.com/office/officeart/2005/8/layout/default"/>
    <dgm:cxn modelId="{8C5FA433-2335-469A-A5EE-7D26D84EDE71}" type="presParOf" srcId="{3B34C7E9-ECEA-426C-AB6D-589D9172B4DA}" destId="{61742762-4636-419B-B5A3-CF1365C1D72E}" srcOrd="1" destOrd="0" presId="urn:microsoft.com/office/officeart/2005/8/layout/default"/>
    <dgm:cxn modelId="{7362429A-AF41-4C84-9BFB-555908CAED5D}" type="presParOf" srcId="{3B34C7E9-ECEA-426C-AB6D-589D9172B4DA}" destId="{55BD6F99-D581-4137-A873-18D2C209146B}" srcOrd="2" destOrd="0" presId="urn:microsoft.com/office/officeart/2005/8/layout/default"/>
    <dgm:cxn modelId="{8992BC18-61AD-4001-89E0-99BE979BF51B}" type="presParOf" srcId="{3B34C7E9-ECEA-426C-AB6D-589D9172B4DA}" destId="{4E3E42E6-0A62-49D1-A7DD-BFAE0250872D}" srcOrd="3" destOrd="0" presId="urn:microsoft.com/office/officeart/2005/8/layout/default"/>
    <dgm:cxn modelId="{E8FA2C90-0264-4149-90FA-B67F4AE1F71F}" type="presParOf" srcId="{3B34C7E9-ECEA-426C-AB6D-589D9172B4DA}" destId="{E963858D-3E4B-4D77-83EC-935349E38E15}" srcOrd="4" destOrd="0" presId="urn:microsoft.com/office/officeart/2005/8/layout/default"/>
    <dgm:cxn modelId="{89FB0C0D-0C6F-44AC-A8D2-838ED7510649}" type="presParOf" srcId="{3B34C7E9-ECEA-426C-AB6D-589D9172B4DA}" destId="{64DF5B11-8E97-4394-BE74-C3451CE19230}" srcOrd="5" destOrd="0" presId="urn:microsoft.com/office/officeart/2005/8/layout/default"/>
    <dgm:cxn modelId="{436F9BF7-99C8-4310-95DE-20E5F051524F}" type="presParOf" srcId="{3B34C7E9-ECEA-426C-AB6D-589D9172B4DA}" destId="{03F73DBF-1F9E-4F72-8D85-40F06997FC1F}" srcOrd="6" destOrd="0" presId="urn:microsoft.com/office/officeart/2005/8/layout/default"/>
    <dgm:cxn modelId="{F2A78F10-5E59-4E04-A425-34B3734E8AFB}" type="presParOf" srcId="{3B34C7E9-ECEA-426C-AB6D-589D9172B4DA}" destId="{EB239BB1-DFB4-4216-88BC-4F6CB30F248D}" srcOrd="7" destOrd="0" presId="urn:microsoft.com/office/officeart/2005/8/layout/default"/>
    <dgm:cxn modelId="{B46F0744-D131-430C-BF11-6BFE11E498C8}" type="presParOf" srcId="{3B34C7E9-ECEA-426C-AB6D-589D9172B4DA}" destId="{7BCD7B4C-A5BD-424F-AE77-22DBCAEBB11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54A6EB9-86BC-4F95-B5C7-D2FF5FFEB76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54A22F1-07F4-486D-88C0-56776AB2CD2F}">
      <dgm:prSet/>
      <dgm:spPr/>
      <dgm:t>
        <a:bodyPr/>
        <a:lstStyle/>
        <a:p>
          <a:r>
            <a:rPr lang="en-IE"/>
            <a:t>‘highly effective board of management and senior management team combine vision and detailed attention to the running of the school’</a:t>
          </a:r>
          <a:endParaRPr lang="en-US"/>
        </a:p>
      </dgm:t>
    </dgm:pt>
    <dgm:pt modelId="{8F826C04-711B-4331-8977-2D469460F9F9}" type="parTrans" cxnId="{EB2267D5-4129-450D-A05B-382662D4059A}">
      <dgm:prSet/>
      <dgm:spPr/>
      <dgm:t>
        <a:bodyPr/>
        <a:lstStyle/>
        <a:p>
          <a:endParaRPr lang="en-US"/>
        </a:p>
      </dgm:t>
    </dgm:pt>
    <dgm:pt modelId="{988F7964-E9BE-4E9C-B3ED-4E2229AFBFB2}" type="sibTrans" cxnId="{EB2267D5-4129-450D-A05B-382662D4059A}">
      <dgm:prSet/>
      <dgm:spPr/>
      <dgm:t>
        <a:bodyPr/>
        <a:lstStyle/>
        <a:p>
          <a:endParaRPr lang="en-US"/>
        </a:p>
      </dgm:t>
    </dgm:pt>
    <dgm:pt modelId="{213C015B-AFDF-4BE3-BF6E-D364BB3C935F}">
      <dgm:prSet/>
      <dgm:spPr/>
      <dgm:t>
        <a:bodyPr/>
        <a:lstStyle/>
        <a:p>
          <a:r>
            <a:rPr lang="en-IE"/>
            <a:t>‘Quality of teaching good to very good overall with some instances of exemplary practice’</a:t>
          </a:r>
          <a:endParaRPr lang="en-US"/>
        </a:p>
      </dgm:t>
    </dgm:pt>
    <dgm:pt modelId="{D3837D50-A239-4793-B267-DD058BDC07DB}" type="parTrans" cxnId="{527AC4FD-6636-459B-B604-5F5E12FD6759}">
      <dgm:prSet/>
      <dgm:spPr/>
      <dgm:t>
        <a:bodyPr/>
        <a:lstStyle/>
        <a:p>
          <a:endParaRPr lang="en-US"/>
        </a:p>
      </dgm:t>
    </dgm:pt>
    <dgm:pt modelId="{32984AC4-91FD-4434-A01E-E7EB32ED8A89}" type="sibTrans" cxnId="{527AC4FD-6636-459B-B604-5F5E12FD6759}">
      <dgm:prSet/>
      <dgm:spPr/>
      <dgm:t>
        <a:bodyPr/>
        <a:lstStyle/>
        <a:p>
          <a:endParaRPr lang="en-US"/>
        </a:p>
      </dgm:t>
    </dgm:pt>
    <dgm:pt modelId="{550C55CD-9758-462F-A551-220A114CFE07}" type="pres">
      <dgm:prSet presAssocID="{B54A6EB9-86BC-4F95-B5C7-D2FF5FFEB76B}" presName="root" presStyleCnt="0">
        <dgm:presLayoutVars>
          <dgm:dir/>
          <dgm:resizeHandles val="exact"/>
        </dgm:presLayoutVars>
      </dgm:prSet>
      <dgm:spPr/>
    </dgm:pt>
    <dgm:pt modelId="{6BC7C49E-3D8B-43DF-B77C-08520E8F23AA}" type="pres">
      <dgm:prSet presAssocID="{954A22F1-07F4-486D-88C0-56776AB2CD2F}" presName="compNode" presStyleCnt="0"/>
      <dgm:spPr/>
    </dgm:pt>
    <dgm:pt modelId="{DDE5DD08-A53C-41E4-B8B3-DA8D0B8179B6}" type="pres">
      <dgm:prSet presAssocID="{954A22F1-07F4-486D-88C0-56776AB2CD2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ptain"/>
        </a:ext>
      </dgm:extLst>
    </dgm:pt>
    <dgm:pt modelId="{360B7EA0-269C-4903-87D9-897EA3C4F1A8}" type="pres">
      <dgm:prSet presAssocID="{954A22F1-07F4-486D-88C0-56776AB2CD2F}" presName="spaceRect" presStyleCnt="0"/>
      <dgm:spPr/>
    </dgm:pt>
    <dgm:pt modelId="{CD063586-BADE-4B6A-AB21-35A3518B4547}" type="pres">
      <dgm:prSet presAssocID="{954A22F1-07F4-486D-88C0-56776AB2CD2F}" presName="textRect" presStyleLbl="revTx" presStyleIdx="0" presStyleCnt="2">
        <dgm:presLayoutVars>
          <dgm:chMax val="1"/>
          <dgm:chPref val="1"/>
        </dgm:presLayoutVars>
      </dgm:prSet>
      <dgm:spPr/>
    </dgm:pt>
    <dgm:pt modelId="{26039543-4E77-4CAB-8FB0-23FFC5C2C7AF}" type="pres">
      <dgm:prSet presAssocID="{988F7964-E9BE-4E9C-B3ED-4E2229AFBFB2}" presName="sibTrans" presStyleCnt="0"/>
      <dgm:spPr/>
    </dgm:pt>
    <dgm:pt modelId="{97473960-EE25-4E01-AC96-8139747576C8}" type="pres">
      <dgm:prSet presAssocID="{213C015B-AFDF-4BE3-BF6E-D364BB3C935F}" presName="compNode" presStyleCnt="0"/>
      <dgm:spPr/>
    </dgm:pt>
    <dgm:pt modelId="{C9B9401C-7052-4357-BA8A-EC365274FB34}" type="pres">
      <dgm:prSet presAssocID="{213C015B-AFDF-4BE3-BF6E-D364BB3C935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aduation Cap"/>
        </a:ext>
      </dgm:extLst>
    </dgm:pt>
    <dgm:pt modelId="{779B926C-4BD9-410D-AB47-8A0DCC156E5E}" type="pres">
      <dgm:prSet presAssocID="{213C015B-AFDF-4BE3-BF6E-D364BB3C935F}" presName="spaceRect" presStyleCnt="0"/>
      <dgm:spPr/>
    </dgm:pt>
    <dgm:pt modelId="{DAAA2BD6-75D0-4604-ADB9-91F6B450DAC0}" type="pres">
      <dgm:prSet presAssocID="{213C015B-AFDF-4BE3-BF6E-D364BB3C935F}" presName="textRect" presStyleLbl="revTx" presStyleIdx="1" presStyleCnt="2">
        <dgm:presLayoutVars>
          <dgm:chMax val="1"/>
          <dgm:chPref val="1"/>
        </dgm:presLayoutVars>
      </dgm:prSet>
      <dgm:spPr/>
    </dgm:pt>
  </dgm:ptLst>
  <dgm:cxnLst>
    <dgm:cxn modelId="{F8752A69-9145-4B90-A5AA-3ED038401E69}" type="presOf" srcId="{B54A6EB9-86BC-4F95-B5C7-D2FF5FFEB76B}" destId="{550C55CD-9758-462F-A551-220A114CFE07}" srcOrd="0" destOrd="0" presId="urn:microsoft.com/office/officeart/2018/2/layout/IconLabelList"/>
    <dgm:cxn modelId="{42D4AD71-49F7-4FE2-BE8D-D18BA7771768}" type="presOf" srcId="{213C015B-AFDF-4BE3-BF6E-D364BB3C935F}" destId="{DAAA2BD6-75D0-4604-ADB9-91F6B450DAC0}" srcOrd="0" destOrd="0" presId="urn:microsoft.com/office/officeart/2018/2/layout/IconLabelList"/>
    <dgm:cxn modelId="{D47CFDAF-A08D-4A3B-AA6D-C78E10838D03}" type="presOf" srcId="{954A22F1-07F4-486D-88C0-56776AB2CD2F}" destId="{CD063586-BADE-4B6A-AB21-35A3518B4547}" srcOrd="0" destOrd="0" presId="urn:microsoft.com/office/officeart/2018/2/layout/IconLabelList"/>
    <dgm:cxn modelId="{EB2267D5-4129-450D-A05B-382662D4059A}" srcId="{B54A6EB9-86BC-4F95-B5C7-D2FF5FFEB76B}" destId="{954A22F1-07F4-486D-88C0-56776AB2CD2F}" srcOrd="0" destOrd="0" parTransId="{8F826C04-711B-4331-8977-2D469460F9F9}" sibTransId="{988F7964-E9BE-4E9C-B3ED-4E2229AFBFB2}"/>
    <dgm:cxn modelId="{527AC4FD-6636-459B-B604-5F5E12FD6759}" srcId="{B54A6EB9-86BC-4F95-B5C7-D2FF5FFEB76B}" destId="{213C015B-AFDF-4BE3-BF6E-D364BB3C935F}" srcOrd="1" destOrd="0" parTransId="{D3837D50-A239-4793-B267-DD058BDC07DB}" sibTransId="{32984AC4-91FD-4434-A01E-E7EB32ED8A89}"/>
    <dgm:cxn modelId="{E20E35DC-0028-4065-B10B-34ED6248F7FD}" type="presParOf" srcId="{550C55CD-9758-462F-A551-220A114CFE07}" destId="{6BC7C49E-3D8B-43DF-B77C-08520E8F23AA}" srcOrd="0" destOrd="0" presId="urn:microsoft.com/office/officeart/2018/2/layout/IconLabelList"/>
    <dgm:cxn modelId="{7AED3113-A94A-4F06-80F7-7E7EACCCAA52}" type="presParOf" srcId="{6BC7C49E-3D8B-43DF-B77C-08520E8F23AA}" destId="{DDE5DD08-A53C-41E4-B8B3-DA8D0B8179B6}" srcOrd="0" destOrd="0" presId="urn:microsoft.com/office/officeart/2018/2/layout/IconLabelList"/>
    <dgm:cxn modelId="{E1A65267-0541-441F-BFDF-8AD32DC30786}" type="presParOf" srcId="{6BC7C49E-3D8B-43DF-B77C-08520E8F23AA}" destId="{360B7EA0-269C-4903-87D9-897EA3C4F1A8}" srcOrd="1" destOrd="0" presId="urn:microsoft.com/office/officeart/2018/2/layout/IconLabelList"/>
    <dgm:cxn modelId="{82FF6EE0-ABC7-4B72-855C-942428D361D1}" type="presParOf" srcId="{6BC7C49E-3D8B-43DF-B77C-08520E8F23AA}" destId="{CD063586-BADE-4B6A-AB21-35A3518B4547}" srcOrd="2" destOrd="0" presId="urn:microsoft.com/office/officeart/2018/2/layout/IconLabelList"/>
    <dgm:cxn modelId="{856D9329-D655-40F4-88E0-E0A0379D69E9}" type="presParOf" srcId="{550C55CD-9758-462F-A551-220A114CFE07}" destId="{26039543-4E77-4CAB-8FB0-23FFC5C2C7AF}" srcOrd="1" destOrd="0" presId="urn:microsoft.com/office/officeart/2018/2/layout/IconLabelList"/>
    <dgm:cxn modelId="{D1ABC882-4423-4F90-B278-1C6D0E59F3B3}" type="presParOf" srcId="{550C55CD-9758-462F-A551-220A114CFE07}" destId="{97473960-EE25-4E01-AC96-8139747576C8}" srcOrd="2" destOrd="0" presId="urn:microsoft.com/office/officeart/2018/2/layout/IconLabelList"/>
    <dgm:cxn modelId="{5BB3B864-EF85-4BD4-AD0F-BA744A4C4344}" type="presParOf" srcId="{97473960-EE25-4E01-AC96-8139747576C8}" destId="{C9B9401C-7052-4357-BA8A-EC365274FB34}" srcOrd="0" destOrd="0" presId="urn:microsoft.com/office/officeart/2018/2/layout/IconLabelList"/>
    <dgm:cxn modelId="{ADC4422E-F5BC-46FC-AB43-0F21ABEC5553}" type="presParOf" srcId="{97473960-EE25-4E01-AC96-8139747576C8}" destId="{779B926C-4BD9-410D-AB47-8A0DCC156E5E}" srcOrd="1" destOrd="0" presId="urn:microsoft.com/office/officeart/2018/2/layout/IconLabelList"/>
    <dgm:cxn modelId="{902B40FA-7F3A-4AD4-9F77-56F4FFEBDFAD}" type="presParOf" srcId="{97473960-EE25-4E01-AC96-8139747576C8}" destId="{DAAA2BD6-75D0-4604-ADB9-91F6B450DAC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4ED8A4-4583-48FD-934F-2051E6D024D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4005A93-9A1B-41FD-A770-9AA77D730A21}">
      <dgm:prSet/>
      <dgm:spPr/>
      <dgm:t>
        <a:bodyPr/>
        <a:lstStyle/>
        <a:p>
          <a:pPr>
            <a:defRPr cap="all"/>
          </a:pPr>
          <a:r>
            <a:rPr lang="en-IE" dirty="0"/>
            <a:t>Five key elements of an Edmund Rice School</a:t>
          </a:r>
          <a:endParaRPr lang="en-US" dirty="0"/>
        </a:p>
      </dgm:t>
    </dgm:pt>
    <dgm:pt modelId="{E7CC361A-0181-40F3-82E5-791C87D2CBA8}" type="parTrans" cxnId="{55B541FD-E439-46BD-BDE4-109EB0AF117B}">
      <dgm:prSet/>
      <dgm:spPr/>
      <dgm:t>
        <a:bodyPr/>
        <a:lstStyle/>
        <a:p>
          <a:endParaRPr lang="en-US"/>
        </a:p>
      </dgm:t>
    </dgm:pt>
    <dgm:pt modelId="{3B58A835-63AD-42E1-994E-002AB573E3C6}" type="sibTrans" cxnId="{55B541FD-E439-46BD-BDE4-109EB0AF117B}">
      <dgm:prSet/>
      <dgm:spPr/>
      <dgm:t>
        <a:bodyPr/>
        <a:lstStyle/>
        <a:p>
          <a:endParaRPr lang="en-US"/>
        </a:p>
      </dgm:t>
    </dgm:pt>
    <dgm:pt modelId="{8240BC8D-6308-4A0F-B5DE-E8F92E956465}">
      <dgm:prSet/>
      <dgm:spPr/>
      <dgm:t>
        <a:bodyPr/>
        <a:lstStyle/>
        <a:p>
          <a:pPr>
            <a:defRPr cap="all"/>
          </a:pPr>
          <a:r>
            <a:rPr lang="en-IE" dirty="0"/>
            <a:t>1.	Nurturing faith, Christian spirituality and Gospel based values.</a:t>
          </a:r>
          <a:endParaRPr lang="en-US" dirty="0"/>
        </a:p>
      </dgm:t>
    </dgm:pt>
    <dgm:pt modelId="{54C9D73F-288C-4429-B398-9A0BE7B1F155}" type="parTrans" cxnId="{70D2193E-C394-49FC-9153-9D78318CAF1D}">
      <dgm:prSet/>
      <dgm:spPr/>
      <dgm:t>
        <a:bodyPr/>
        <a:lstStyle/>
        <a:p>
          <a:endParaRPr lang="en-US"/>
        </a:p>
      </dgm:t>
    </dgm:pt>
    <dgm:pt modelId="{96800233-63CB-413A-8871-2D9BAB5DD374}" type="sibTrans" cxnId="{70D2193E-C394-49FC-9153-9D78318CAF1D}">
      <dgm:prSet/>
      <dgm:spPr/>
      <dgm:t>
        <a:bodyPr/>
        <a:lstStyle/>
        <a:p>
          <a:endParaRPr lang="en-US"/>
        </a:p>
      </dgm:t>
    </dgm:pt>
    <dgm:pt modelId="{E6FC7330-33E3-4544-A774-0CD18C127D66}">
      <dgm:prSet/>
      <dgm:spPr/>
      <dgm:t>
        <a:bodyPr/>
        <a:lstStyle/>
        <a:p>
          <a:pPr>
            <a:defRPr cap="all"/>
          </a:pPr>
          <a:r>
            <a:rPr lang="en-IE" dirty="0"/>
            <a:t>2.	Promoting partnership in the school community.</a:t>
          </a:r>
          <a:endParaRPr lang="en-US" dirty="0"/>
        </a:p>
      </dgm:t>
    </dgm:pt>
    <dgm:pt modelId="{E9D98236-2FAF-4DEA-A5B5-8F4E5ADFDE0D}" type="parTrans" cxnId="{69BBBBF9-AA17-4926-BF04-586CA522FEBB}">
      <dgm:prSet/>
      <dgm:spPr/>
      <dgm:t>
        <a:bodyPr/>
        <a:lstStyle/>
        <a:p>
          <a:endParaRPr lang="en-US"/>
        </a:p>
      </dgm:t>
    </dgm:pt>
    <dgm:pt modelId="{5FD974EC-9468-4FE7-AE07-DF3A6BDAD022}" type="sibTrans" cxnId="{69BBBBF9-AA17-4926-BF04-586CA522FEBB}">
      <dgm:prSet/>
      <dgm:spPr/>
      <dgm:t>
        <a:bodyPr/>
        <a:lstStyle/>
        <a:p>
          <a:endParaRPr lang="en-US"/>
        </a:p>
      </dgm:t>
    </dgm:pt>
    <dgm:pt modelId="{5E4CEDDC-E662-432A-B946-986950CA8355}">
      <dgm:prSet/>
      <dgm:spPr/>
      <dgm:t>
        <a:bodyPr/>
        <a:lstStyle/>
        <a:p>
          <a:pPr>
            <a:defRPr cap="all"/>
          </a:pPr>
          <a:r>
            <a:rPr lang="en-IE" dirty="0"/>
            <a:t>3.	Excellence in teaching and learning.</a:t>
          </a:r>
          <a:endParaRPr lang="en-US" dirty="0"/>
        </a:p>
      </dgm:t>
    </dgm:pt>
    <dgm:pt modelId="{17FF99F1-FE3E-454E-9C29-13DBD86CDD81}" type="parTrans" cxnId="{DBB5BB19-190E-4073-84FF-F82F2DEEDA1F}">
      <dgm:prSet/>
      <dgm:spPr/>
      <dgm:t>
        <a:bodyPr/>
        <a:lstStyle/>
        <a:p>
          <a:endParaRPr lang="en-US"/>
        </a:p>
      </dgm:t>
    </dgm:pt>
    <dgm:pt modelId="{C01C8AAC-AB6A-4310-B2F1-2A2F939601A8}" type="sibTrans" cxnId="{DBB5BB19-190E-4073-84FF-F82F2DEEDA1F}">
      <dgm:prSet/>
      <dgm:spPr/>
      <dgm:t>
        <a:bodyPr/>
        <a:lstStyle/>
        <a:p>
          <a:endParaRPr lang="en-US"/>
        </a:p>
      </dgm:t>
    </dgm:pt>
    <dgm:pt modelId="{A1CA45C3-AA92-46D8-A16F-0B537DC320AF}">
      <dgm:prSet/>
      <dgm:spPr/>
      <dgm:t>
        <a:bodyPr/>
        <a:lstStyle/>
        <a:p>
          <a:pPr>
            <a:defRPr cap="all"/>
          </a:pPr>
          <a:r>
            <a:rPr lang="en-IE"/>
            <a:t>4.	Creating a caring school community.</a:t>
          </a:r>
          <a:endParaRPr lang="en-US"/>
        </a:p>
      </dgm:t>
    </dgm:pt>
    <dgm:pt modelId="{FB9BA6E2-8ECD-470A-8AA8-DE4633230C20}" type="parTrans" cxnId="{B458B374-1E3F-4741-9EBC-0D959F34F625}">
      <dgm:prSet/>
      <dgm:spPr/>
      <dgm:t>
        <a:bodyPr/>
        <a:lstStyle/>
        <a:p>
          <a:endParaRPr lang="en-US"/>
        </a:p>
      </dgm:t>
    </dgm:pt>
    <dgm:pt modelId="{F248E4F7-A44D-46A6-AAD8-B817D5D95378}" type="sibTrans" cxnId="{B458B374-1E3F-4741-9EBC-0D959F34F625}">
      <dgm:prSet/>
      <dgm:spPr/>
      <dgm:t>
        <a:bodyPr/>
        <a:lstStyle/>
        <a:p>
          <a:endParaRPr lang="en-US"/>
        </a:p>
      </dgm:t>
    </dgm:pt>
    <dgm:pt modelId="{FD755C63-105F-4DF3-8519-059F62E5F32C}">
      <dgm:prSet/>
      <dgm:spPr/>
      <dgm:t>
        <a:bodyPr/>
        <a:lstStyle/>
        <a:p>
          <a:pPr>
            <a:defRPr cap="all"/>
          </a:pPr>
          <a:r>
            <a:rPr lang="en-IE"/>
            <a:t>5.	Inspiring transformational leadership.</a:t>
          </a:r>
          <a:endParaRPr lang="en-US"/>
        </a:p>
      </dgm:t>
    </dgm:pt>
    <dgm:pt modelId="{73578023-C2F1-4EB5-BEA6-F319B993C47D}" type="parTrans" cxnId="{E983F527-AFD6-4A13-89E3-C239CE13323F}">
      <dgm:prSet/>
      <dgm:spPr/>
      <dgm:t>
        <a:bodyPr/>
        <a:lstStyle/>
        <a:p>
          <a:endParaRPr lang="en-US"/>
        </a:p>
      </dgm:t>
    </dgm:pt>
    <dgm:pt modelId="{AEBBA54A-5FE2-4139-A9D1-1CFBB2DFF151}" type="sibTrans" cxnId="{E983F527-AFD6-4A13-89E3-C239CE13323F}">
      <dgm:prSet/>
      <dgm:spPr/>
      <dgm:t>
        <a:bodyPr/>
        <a:lstStyle/>
        <a:p>
          <a:endParaRPr lang="en-US"/>
        </a:p>
      </dgm:t>
    </dgm:pt>
    <dgm:pt modelId="{D930A882-30D7-4749-B410-55AF72397FC9}" type="pres">
      <dgm:prSet presAssocID="{074ED8A4-4583-48FD-934F-2051E6D024D6}" presName="root" presStyleCnt="0">
        <dgm:presLayoutVars>
          <dgm:dir/>
          <dgm:resizeHandles val="exact"/>
        </dgm:presLayoutVars>
      </dgm:prSet>
      <dgm:spPr/>
    </dgm:pt>
    <dgm:pt modelId="{526ED02B-563B-44DC-BF84-76A8DF7673F0}" type="pres">
      <dgm:prSet presAssocID="{14005A93-9A1B-41FD-A770-9AA77D730A21}" presName="compNode" presStyleCnt="0"/>
      <dgm:spPr/>
    </dgm:pt>
    <dgm:pt modelId="{BD3F1CC0-DE3A-4719-9663-EB2051624FD1}" type="pres">
      <dgm:prSet presAssocID="{14005A93-9A1B-41FD-A770-9AA77D730A21}" presName="iconBgRect" presStyleLbl="bgShp" presStyleIdx="0" presStyleCnt="6"/>
      <dgm:spPr/>
    </dgm:pt>
    <dgm:pt modelId="{1FD20EA9-0F9B-4A3F-B361-480412EB5BAD}" type="pres">
      <dgm:prSet presAssocID="{14005A93-9A1B-41FD-A770-9AA77D730A2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CD620133-C212-4F8E-BC06-96A89C2CC105}" type="pres">
      <dgm:prSet presAssocID="{14005A93-9A1B-41FD-A770-9AA77D730A21}" presName="spaceRect" presStyleCnt="0"/>
      <dgm:spPr/>
    </dgm:pt>
    <dgm:pt modelId="{E1C973A9-B6D1-47FF-970E-5E44FE95236F}" type="pres">
      <dgm:prSet presAssocID="{14005A93-9A1B-41FD-A770-9AA77D730A21}" presName="textRect" presStyleLbl="revTx" presStyleIdx="0" presStyleCnt="6">
        <dgm:presLayoutVars>
          <dgm:chMax val="1"/>
          <dgm:chPref val="1"/>
        </dgm:presLayoutVars>
      </dgm:prSet>
      <dgm:spPr/>
    </dgm:pt>
    <dgm:pt modelId="{F9E13F1B-961E-4E5B-9D56-BCFD03BDCA6F}" type="pres">
      <dgm:prSet presAssocID="{3B58A835-63AD-42E1-994E-002AB573E3C6}" presName="sibTrans" presStyleCnt="0"/>
      <dgm:spPr/>
    </dgm:pt>
    <dgm:pt modelId="{5A6F64F4-9A89-4200-9FA2-F867D7732B3F}" type="pres">
      <dgm:prSet presAssocID="{8240BC8D-6308-4A0F-B5DE-E8F92E956465}" presName="compNode" presStyleCnt="0"/>
      <dgm:spPr/>
    </dgm:pt>
    <dgm:pt modelId="{E8263CB0-DFC5-40E6-B8DC-D9A99681CE37}" type="pres">
      <dgm:prSet presAssocID="{8240BC8D-6308-4A0F-B5DE-E8F92E956465}" presName="iconBgRect" presStyleLbl="bgShp" presStyleIdx="1" presStyleCnt="6"/>
      <dgm:spPr/>
    </dgm:pt>
    <dgm:pt modelId="{BD15013F-9CA6-4728-9D7F-07EAF1707C92}" type="pres">
      <dgm:prSet presAssocID="{8240BC8D-6308-4A0F-B5DE-E8F92E95646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ayer Candle"/>
        </a:ext>
      </dgm:extLst>
    </dgm:pt>
    <dgm:pt modelId="{47CE9B9E-F056-4ECC-9F08-E2B77CF1FC23}" type="pres">
      <dgm:prSet presAssocID="{8240BC8D-6308-4A0F-B5DE-E8F92E956465}" presName="spaceRect" presStyleCnt="0"/>
      <dgm:spPr/>
    </dgm:pt>
    <dgm:pt modelId="{4F5B84CC-F8DE-4607-B852-CB41F81E1F34}" type="pres">
      <dgm:prSet presAssocID="{8240BC8D-6308-4A0F-B5DE-E8F92E956465}" presName="textRect" presStyleLbl="revTx" presStyleIdx="1" presStyleCnt="6">
        <dgm:presLayoutVars>
          <dgm:chMax val="1"/>
          <dgm:chPref val="1"/>
        </dgm:presLayoutVars>
      </dgm:prSet>
      <dgm:spPr/>
    </dgm:pt>
    <dgm:pt modelId="{A1E3E5F2-6E02-4B92-BD8E-312867C3F097}" type="pres">
      <dgm:prSet presAssocID="{96800233-63CB-413A-8871-2D9BAB5DD374}" presName="sibTrans" presStyleCnt="0"/>
      <dgm:spPr/>
    </dgm:pt>
    <dgm:pt modelId="{281A8AB3-1EF5-4F6E-9328-78A9E68CEE8C}" type="pres">
      <dgm:prSet presAssocID="{E6FC7330-33E3-4544-A774-0CD18C127D66}" presName="compNode" presStyleCnt="0"/>
      <dgm:spPr/>
    </dgm:pt>
    <dgm:pt modelId="{43005D35-E66B-4F8D-A92B-91FEC8C502BF}" type="pres">
      <dgm:prSet presAssocID="{E6FC7330-33E3-4544-A774-0CD18C127D66}" presName="iconBgRect" presStyleLbl="bgShp" presStyleIdx="2" presStyleCnt="6"/>
      <dgm:spPr/>
    </dgm:pt>
    <dgm:pt modelId="{4DFDA41D-BF89-450F-98FE-74AB50D5A0BC}" type="pres">
      <dgm:prSet presAssocID="{E6FC7330-33E3-4544-A774-0CD18C127D6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580B53EC-FAA6-4DAA-9FAA-62AE47406248}" type="pres">
      <dgm:prSet presAssocID="{E6FC7330-33E3-4544-A774-0CD18C127D66}" presName="spaceRect" presStyleCnt="0"/>
      <dgm:spPr/>
    </dgm:pt>
    <dgm:pt modelId="{08E5C1B1-41B6-45D9-9E28-327A5B0B8559}" type="pres">
      <dgm:prSet presAssocID="{E6FC7330-33E3-4544-A774-0CD18C127D66}" presName="textRect" presStyleLbl="revTx" presStyleIdx="2" presStyleCnt="6">
        <dgm:presLayoutVars>
          <dgm:chMax val="1"/>
          <dgm:chPref val="1"/>
        </dgm:presLayoutVars>
      </dgm:prSet>
      <dgm:spPr/>
    </dgm:pt>
    <dgm:pt modelId="{7F19A936-2CA1-498D-AFBA-5050A09680EE}" type="pres">
      <dgm:prSet presAssocID="{5FD974EC-9468-4FE7-AE07-DF3A6BDAD022}" presName="sibTrans" presStyleCnt="0"/>
      <dgm:spPr/>
    </dgm:pt>
    <dgm:pt modelId="{1F4A5C89-33DA-4169-972F-D26B641F8BF8}" type="pres">
      <dgm:prSet presAssocID="{5E4CEDDC-E662-432A-B946-986950CA8355}" presName="compNode" presStyleCnt="0"/>
      <dgm:spPr/>
    </dgm:pt>
    <dgm:pt modelId="{C800ABAE-6244-4999-9ECC-3FE3CF5DDEEA}" type="pres">
      <dgm:prSet presAssocID="{5E4CEDDC-E662-432A-B946-986950CA8355}" presName="iconBgRect" presStyleLbl="bgShp" presStyleIdx="3" presStyleCnt="6"/>
      <dgm:spPr/>
    </dgm:pt>
    <dgm:pt modelId="{CB2856BD-F09D-47B8-8E8D-52320A01BF69}" type="pres">
      <dgm:prSet presAssocID="{5E4CEDDC-E662-432A-B946-986950CA835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43D8026B-3810-4EBA-A9A2-74DCC5A570BA}" type="pres">
      <dgm:prSet presAssocID="{5E4CEDDC-E662-432A-B946-986950CA8355}" presName="spaceRect" presStyleCnt="0"/>
      <dgm:spPr/>
    </dgm:pt>
    <dgm:pt modelId="{FA474998-9CAE-41D6-8948-66DA06370BC0}" type="pres">
      <dgm:prSet presAssocID="{5E4CEDDC-E662-432A-B946-986950CA8355}" presName="textRect" presStyleLbl="revTx" presStyleIdx="3" presStyleCnt="6">
        <dgm:presLayoutVars>
          <dgm:chMax val="1"/>
          <dgm:chPref val="1"/>
        </dgm:presLayoutVars>
      </dgm:prSet>
      <dgm:spPr/>
    </dgm:pt>
    <dgm:pt modelId="{F2DC53AF-9004-426D-91F3-EC23DA78749C}" type="pres">
      <dgm:prSet presAssocID="{C01C8AAC-AB6A-4310-B2F1-2A2F939601A8}" presName="sibTrans" presStyleCnt="0"/>
      <dgm:spPr/>
    </dgm:pt>
    <dgm:pt modelId="{3CE4AD73-9BA4-4E05-A959-86A67E6579D9}" type="pres">
      <dgm:prSet presAssocID="{A1CA45C3-AA92-46D8-A16F-0B537DC320AF}" presName="compNode" presStyleCnt="0"/>
      <dgm:spPr/>
    </dgm:pt>
    <dgm:pt modelId="{AE4BCDD5-9E49-4BBA-89A2-1528545587E7}" type="pres">
      <dgm:prSet presAssocID="{A1CA45C3-AA92-46D8-A16F-0B537DC320AF}" presName="iconBgRect" presStyleLbl="bgShp" presStyleIdx="4" presStyleCnt="6"/>
      <dgm:spPr/>
    </dgm:pt>
    <dgm:pt modelId="{D44A2DC6-F759-4BD0-9446-9309F4EE1D9D}" type="pres">
      <dgm:prSet presAssocID="{A1CA45C3-AA92-46D8-A16F-0B537DC320A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ngel Face Outline"/>
        </a:ext>
      </dgm:extLst>
    </dgm:pt>
    <dgm:pt modelId="{A47B8182-BC8E-40E5-B915-6659B3210C55}" type="pres">
      <dgm:prSet presAssocID="{A1CA45C3-AA92-46D8-A16F-0B537DC320AF}" presName="spaceRect" presStyleCnt="0"/>
      <dgm:spPr/>
    </dgm:pt>
    <dgm:pt modelId="{6D777B62-5353-49BC-ACEF-7D6BDC819077}" type="pres">
      <dgm:prSet presAssocID="{A1CA45C3-AA92-46D8-A16F-0B537DC320AF}" presName="textRect" presStyleLbl="revTx" presStyleIdx="4" presStyleCnt="6">
        <dgm:presLayoutVars>
          <dgm:chMax val="1"/>
          <dgm:chPref val="1"/>
        </dgm:presLayoutVars>
      </dgm:prSet>
      <dgm:spPr/>
    </dgm:pt>
    <dgm:pt modelId="{47D9C4F3-D475-47BA-968C-065111B0618A}" type="pres">
      <dgm:prSet presAssocID="{F248E4F7-A44D-46A6-AAD8-B817D5D95378}" presName="sibTrans" presStyleCnt="0"/>
      <dgm:spPr/>
    </dgm:pt>
    <dgm:pt modelId="{00680263-C2DA-4153-9818-2E6865130E53}" type="pres">
      <dgm:prSet presAssocID="{FD755C63-105F-4DF3-8519-059F62E5F32C}" presName="compNode" presStyleCnt="0"/>
      <dgm:spPr/>
    </dgm:pt>
    <dgm:pt modelId="{3D47349B-76B2-413B-93A7-202BB61060FC}" type="pres">
      <dgm:prSet presAssocID="{FD755C63-105F-4DF3-8519-059F62E5F32C}" presName="iconBgRect" presStyleLbl="bgShp" presStyleIdx="5" presStyleCnt="6"/>
      <dgm:spPr/>
    </dgm:pt>
    <dgm:pt modelId="{36D8BF43-41DB-48B9-AEF3-7FD856F3E6CF}" type="pres">
      <dgm:prSet presAssocID="{FD755C63-105F-4DF3-8519-059F62E5F32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ecturer"/>
        </a:ext>
      </dgm:extLst>
    </dgm:pt>
    <dgm:pt modelId="{D6F0EEB2-AAEC-4D7E-8847-A61F87D30A3F}" type="pres">
      <dgm:prSet presAssocID="{FD755C63-105F-4DF3-8519-059F62E5F32C}" presName="spaceRect" presStyleCnt="0"/>
      <dgm:spPr/>
    </dgm:pt>
    <dgm:pt modelId="{99840B40-995B-4455-9F4C-6127943501FC}" type="pres">
      <dgm:prSet presAssocID="{FD755C63-105F-4DF3-8519-059F62E5F32C}" presName="textRect" presStyleLbl="revTx" presStyleIdx="5" presStyleCnt="6">
        <dgm:presLayoutVars>
          <dgm:chMax val="1"/>
          <dgm:chPref val="1"/>
        </dgm:presLayoutVars>
      </dgm:prSet>
      <dgm:spPr/>
    </dgm:pt>
  </dgm:ptLst>
  <dgm:cxnLst>
    <dgm:cxn modelId="{DBB5BB19-190E-4073-84FF-F82F2DEEDA1F}" srcId="{074ED8A4-4583-48FD-934F-2051E6D024D6}" destId="{5E4CEDDC-E662-432A-B946-986950CA8355}" srcOrd="3" destOrd="0" parTransId="{17FF99F1-FE3E-454E-9C29-13DBD86CDD81}" sibTransId="{C01C8AAC-AB6A-4310-B2F1-2A2F939601A8}"/>
    <dgm:cxn modelId="{148BB324-D78C-40DC-9DF0-69967F37CDBB}" type="presOf" srcId="{FD755C63-105F-4DF3-8519-059F62E5F32C}" destId="{99840B40-995B-4455-9F4C-6127943501FC}" srcOrd="0" destOrd="0" presId="urn:microsoft.com/office/officeart/2018/5/layout/IconCircleLabelList"/>
    <dgm:cxn modelId="{E983F527-AFD6-4A13-89E3-C239CE13323F}" srcId="{074ED8A4-4583-48FD-934F-2051E6D024D6}" destId="{FD755C63-105F-4DF3-8519-059F62E5F32C}" srcOrd="5" destOrd="0" parTransId="{73578023-C2F1-4EB5-BEA6-F319B993C47D}" sibTransId="{AEBBA54A-5FE2-4139-A9D1-1CFBB2DFF151}"/>
    <dgm:cxn modelId="{70D2193E-C394-49FC-9153-9D78318CAF1D}" srcId="{074ED8A4-4583-48FD-934F-2051E6D024D6}" destId="{8240BC8D-6308-4A0F-B5DE-E8F92E956465}" srcOrd="1" destOrd="0" parTransId="{54C9D73F-288C-4429-B398-9A0BE7B1F155}" sibTransId="{96800233-63CB-413A-8871-2D9BAB5DD374}"/>
    <dgm:cxn modelId="{B8B06E52-97DD-4587-A050-290B80AB821B}" type="presOf" srcId="{8240BC8D-6308-4A0F-B5DE-E8F92E956465}" destId="{4F5B84CC-F8DE-4607-B852-CB41F81E1F34}" srcOrd="0" destOrd="0" presId="urn:microsoft.com/office/officeart/2018/5/layout/IconCircleLabelList"/>
    <dgm:cxn modelId="{B458B374-1E3F-4741-9EBC-0D959F34F625}" srcId="{074ED8A4-4583-48FD-934F-2051E6D024D6}" destId="{A1CA45C3-AA92-46D8-A16F-0B537DC320AF}" srcOrd="4" destOrd="0" parTransId="{FB9BA6E2-8ECD-470A-8AA8-DE4633230C20}" sibTransId="{F248E4F7-A44D-46A6-AAD8-B817D5D95378}"/>
    <dgm:cxn modelId="{B9BEE775-5CE6-459F-979F-47E89F71F43F}" type="presOf" srcId="{E6FC7330-33E3-4544-A774-0CD18C127D66}" destId="{08E5C1B1-41B6-45D9-9E28-327A5B0B8559}" srcOrd="0" destOrd="0" presId="urn:microsoft.com/office/officeart/2018/5/layout/IconCircleLabelList"/>
    <dgm:cxn modelId="{970D1490-6C1F-4A89-90B3-8C149238A668}" type="presOf" srcId="{A1CA45C3-AA92-46D8-A16F-0B537DC320AF}" destId="{6D777B62-5353-49BC-ACEF-7D6BDC819077}" srcOrd="0" destOrd="0" presId="urn:microsoft.com/office/officeart/2018/5/layout/IconCircleLabelList"/>
    <dgm:cxn modelId="{0332F7A7-42BB-4A24-9A4C-0C1E1F9D1F00}" type="presOf" srcId="{074ED8A4-4583-48FD-934F-2051E6D024D6}" destId="{D930A882-30D7-4749-B410-55AF72397FC9}" srcOrd="0" destOrd="0" presId="urn:microsoft.com/office/officeart/2018/5/layout/IconCircleLabelList"/>
    <dgm:cxn modelId="{0DBCABD6-C40B-46CF-B13F-6F62C645E511}" type="presOf" srcId="{14005A93-9A1B-41FD-A770-9AA77D730A21}" destId="{E1C973A9-B6D1-47FF-970E-5E44FE95236F}" srcOrd="0" destOrd="0" presId="urn:microsoft.com/office/officeart/2018/5/layout/IconCircleLabelList"/>
    <dgm:cxn modelId="{C5283BEB-CF04-4A58-B99C-D8976AEB46D4}" type="presOf" srcId="{5E4CEDDC-E662-432A-B946-986950CA8355}" destId="{FA474998-9CAE-41D6-8948-66DA06370BC0}" srcOrd="0" destOrd="0" presId="urn:microsoft.com/office/officeart/2018/5/layout/IconCircleLabelList"/>
    <dgm:cxn modelId="{69BBBBF9-AA17-4926-BF04-586CA522FEBB}" srcId="{074ED8A4-4583-48FD-934F-2051E6D024D6}" destId="{E6FC7330-33E3-4544-A774-0CD18C127D66}" srcOrd="2" destOrd="0" parTransId="{E9D98236-2FAF-4DEA-A5B5-8F4E5ADFDE0D}" sibTransId="{5FD974EC-9468-4FE7-AE07-DF3A6BDAD022}"/>
    <dgm:cxn modelId="{55B541FD-E439-46BD-BDE4-109EB0AF117B}" srcId="{074ED8A4-4583-48FD-934F-2051E6D024D6}" destId="{14005A93-9A1B-41FD-A770-9AA77D730A21}" srcOrd="0" destOrd="0" parTransId="{E7CC361A-0181-40F3-82E5-791C87D2CBA8}" sibTransId="{3B58A835-63AD-42E1-994E-002AB573E3C6}"/>
    <dgm:cxn modelId="{A8443A81-9735-4BE8-AB96-3F8EE6DACBEF}" type="presParOf" srcId="{D930A882-30D7-4749-B410-55AF72397FC9}" destId="{526ED02B-563B-44DC-BF84-76A8DF7673F0}" srcOrd="0" destOrd="0" presId="urn:microsoft.com/office/officeart/2018/5/layout/IconCircleLabelList"/>
    <dgm:cxn modelId="{6928C4EF-A48C-4F04-B13A-5BC0AACC06EF}" type="presParOf" srcId="{526ED02B-563B-44DC-BF84-76A8DF7673F0}" destId="{BD3F1CC0-DE3A-4719-9663-EB2051624FD1}" srcOrd="0" destOrd="0" presId="urn:microsoft.com/office/officeart/2018/5/layout/IconCircleLabelList"/>
    <dgm:cxn modelId="{3E32BC7B-9850-4011-87A2-86A5995391E4}" type="presParOf" srcId="{526ED02B-563B-44DC-BF84-76A8DF7673F0}" destId="{1FD20EA9-0F9B-4A3F-B361-480412EB5BAD}" srcOrd="1" destOrd="0" presId="urn:microsoft.com/office/officeart/2018/5/layout/IconCircleLabelList"/>
    <dgm:cxn modelId="{210390B0-9E75-4640-817B-0E7F909BC9F6}" type="presParOf" srcId="{526ED02B-563B-44DC-BF84-76A8DF7673F0}" destId="{CD620133-C212-4F8E-BC06-96A89C2CC105}" srcOrd="2" destOrd="0" presId="urn:microsoft.com/office/officeart/2018/5/layout/IconCircleLabelList"/>
    <dgm:cxn modelId="{B19667E5-D01E-4CA9-893A-1CD78D55BEB3}" type="presParOf" srcId="{526ED02B-563B-44DC-BF84-76A8DF7673F0}" destId="{E1C973A9-B6D1-47FF-970E-5E44FE95236F}" srcOrd="3" destOrd="0" presId="urn:microsoft.com/office/officeart/2018/5/layout/IconCircleLabelList"/>
    <dgm:cxn modelId="{FDEFC8B5-715C-481C-96C0-F480BC815A2B}" type="presParOf" srcId="{D930A882-30D7-4749-B410-55AF72397FC9}" destId="{F9E13F1B-961E-4E5B-9D56-BCFD03BDCA6F}" srcOrd="1" destOrd="0" presId="urn:microsoft.com/office/officeart/2018/5/layout/IconCircleLabelList"/>
    <dgm:cxn modelId="{8A719DC7-F64A-4C3E-8C45-93B00142AED1}" type="presParOf" srcId="{D930A882-30D7-4749-B410-55AF72397FC9}" destId="{5A6F64F4-9A89-4200-9FA2-F867D7732B3F}" srcOrd="2" destOrd="0" presId="urn:microsoft.com/office/officeart/2018/5/layout/IconCircleLabelList"/>
    <dgm:cxn modelId="{6CC085E4-591C-4AE7-ADA1-7C7DD92CF8A6}" type="presParOf" srcId="{5A6F64F4-9A89-4200-9FA2-F867D7732B3F}" destId="{E8263CB0-DFC5-40E6-B8DC-D9A99681CE37}" srcOrd="0" destOrd="0" presId="urn:microsoft.com/office/officeart/2018/5/layout/IconCircleLabelList"/>
    <dgm:cxn modelId="{F6B91832-B717-49DA-BF16-23E24A9C303D}" type="presParOf" srcId="{5A6F64F4-9A89-4200-9FA2-F867D7732B3F}" destId="{BD15013F-9CA6-4728-9D7F-07EAF1707C92}" srcOrd="1" destOrd="0" presId="urn:microsoft.com/office/officeart/2018/5/layout/IconCircleLabelList"/>
    <dgm:cxn modelId="{FB60207C-EDFE-4DBC-B2B5-7F6E12C97ADB}" type="presParOf" srcId="{5A6F64F4-9A89-4200-9FA2-F867D7732B3F}" destId="{47CE9B9E-F056-4ECC-9F08-E2B77CF1FC23}" srcOrd="2" destOrd="0" presId="urn:microsoft.com/office/officeart/2018/5/layout/IconCircleLabelList"/>
    <dgm:cxn modelId="{439604C9-09F4-4745-8EBA-873A7A1ED019}" type="presParOf" srcId="{5A6F64F4-9A89-4200-9FA2-F867D7732B3F}" destId="{4F5B84CC-F8DE-4607-B852-CB41F81E1F34}" srcOrd="3" destOrd="0" presId="urn:microsoft.com/office/officeart/2018/5/layout/IconCircleLabelList"/>
    <dgm:cxn modelId="{CDD5EFB3-A1C6-455E-A40C-BEEC8E3E2F70}" type="presParOf" srcId="{D930A882-30D7-4749-B410-55AF72397FC9}" destId="{A1E3E5F2-6E02-4B92-BD8E-312867C3F097}" srcOrd="3" destOrd="0" presId="urn:microsoft.com/office/officeart/2018/5/layout/IconCircleLabelList"/>
    <dgm:cxn modelId="{29ED8DFF-BFDA-46F7-A863-ABC62716C524}" type="presParOf" srcId="{D930A882-30D7-4749-B410-55AF72397FC9}" destId="{281A8AB3-1EF5-4F6E-9328-78A9E68CEE8C}" srcOrd="4" destOrd="0" presId="urn:microsoft.com/office/officeart/2018/5/layout/IconCircleLabelList"/>
    <dgm:cxn modelId="{3DCA6996-5A7E-4D55-8086-74D2D182C59D}" type="presParOf" srcId="{281A8AB3-1EF5-4F6E-9328-78A9E68CEE8C}" destId="{43005D35-E66B-4F8D-A92B-91FEC8C502BF}" srcOrd="0" destOrd="0" presId="urn:microsoft.com/office/officeart/2018/5/layout/IconCircleLabelList"/>
    <dgm:cxn modelId="{9C5D83DD-DFCC-4D1B-9184-0E4287E08E3D}" type="presParOf" srcId="{281A8AB3-1EF5-4F6E-9328-78A9E68CEE8C}" destId="{4DFDA41D-BF89-450F-98FE-74AB50D5A0BC}" srcOrd="1" destOrd="0" presId="urn:microsoft.com/office/officeart/2018/5/layout/IconCircleLabelList"/>
    <dgm:cxn modelId="{5F6560AE-07BD-42BB-AEA7-ABE5C96B8671}" type="presParOf" srcId="{281A8AB3-1EF5-4F6E-9328-78A9E68CEE8C}" destId="{580B53EC-FAA6-4DAA-9FAA-62AE47406248}" srcOrd="2" destOrd="0" presId="urn:microsoft.com/office/officeart/2018/5/layout/IconCircleLabelList"/>
    <dgm:cxn modelId="{956DE840-8EFE-4BAD-8B97-4B486C172A15}" type="presParOf" srcId="{281A8AB3-1EF5-4F6E-9328-78A9E68CEE8C}" destId="{08E5C1B1-41B6-45D9-9E28-327A5B0B8559}" srcOrd="3" destOrd="0" presId="urn:microsoft.com/office/officeart/2018/5/layout/IconCircleLabelList"/>
    <dgm:cxn modelId="{F98F499B-F678-471C-94F5-4F666A8B0C90}" type="presParOf" srcId="{D930A882-30D7-4749-B410-55AF72397FC9}" destId="{7F19A936-2CA1-498D-AFBA-5050A09680EE}" srcOrd="5" destOrd="0" presId="urn:microsoft.com/office/officeart/2018/5/layout/IconCircleLabelList"/>
    <dgm:cxn modelId="{16E2016C-88B3-4D51-B13E-65E25FD2029A}" type="presParOf" srcId="{D930A882-30D7-4749-B410-55AF72397FC9}" destId="{1F4A5C89-33DA-4169-972F-D26B641F8BF8}" srcOrd="6" destOrd="0" presId="urn:microsoft.com/office/officeart/2018/5/layout/IconCircleLabelList"/>
    <dgm:cxn modelId="{04160C41-6BEB-4CBA-8701-5876177CFF2D}" type="presParOf" srcId="{1F4A5C89-33DA-4169-972F-D26B641F8BF8}" destId="{C800ABAE-6244-4999-9ECC-3FE3CF5DDEEA}" srcOrd="0" destOrd="0" presId="urn:microsoft.com/office/officeart/2018/5/layout/IconCircleLabelList"/>
    <dgm:cxn modelId="{BACDC971-5AC4-468F-A703-DF7E67C247FD}" type="presParOf" srcId="{1F4A5C89-33DA-4169-972F-D26B641F8BF8}" destId="{CB2856BD-F09D-47B8-8E8D-52320A01BF69}" srcOrd="1" destOrd="0" presId="urn:microsoft.com/office/officeart/2018/5/layout/IconCircleLabelList"/>
    <dgm:cxn modelId="{4D432718-7A78-478F-9E59-D38F93761465}" type="presParOf" srcId="{1F4A5C89-33DA-4169-972F-D26B641F8BF8}" destId="{43D8026B-3810-4EBA-A9A2-74DCC5A570BA}" srcOrd="2" destOrd="0" presId="urn:microsoft.com/office/officeart/2018/5/layout/IconCircleLabelList"/>
    <dgm:cxn modelId="{AACCBF0C-3D79-4A8B-AB40-268345AB7B28}" type="presParOf" srcId="{1F4A5C89-33DA-4169-972F-D26B641F8BF8}" destId="{FA474998-9CAE-41D6-8948-66DA06370BC0}" srcOrd="3" destOrd="0" presId="urn:microsoft.com/office/officeart/2018/5/layout/IconCircleLabelList"/>
    <dgm:cxn modelId="{FE04B8F7-336A-46A0-905A-67267C7B8151}" type="presParOf" srcId="{D930A882-30D7-4749-B410-55AF72397FC9}" destId="{F2DC53AF-9004-426D-91F3-EC23DA78749C}" srcOrd="7" destOrd="0" presId="urn:microsoft.com/office/officeart/2018/5/layout/IconCircleLabelList"/>
    <dgm:cxn modelId="{914DB224-DFCF-4442-B7E7-3DAEA2F734EF}" type="presParOf" srcId="{D930A882-30D7-4749-B410-55AF72397FC9}" destId="{3CE4AD73-9BA4-4E05-A959-86A67E6579D9}" srcOrd="8" destOrd="0" presId="urn:microsoft.com/office/officeart/2018/5/layout/IconCircleLabelList"/>
    <dgm:cxn modelId="{1AB671D7-D465-4967-AF00-360A8ACEEF7A}" type="presParOf" srcId="{3CE4AD73-9BA4-4E05-A959-86A67E6579D9}" destId="{AE4BCDD5-9E49-4BBA-89A2-1528545587E7}" srcOrd="0" destOrd="0" presId="urn:microsoft.com/office/officeart/2018/5/layout/IconCircleLabelList"/>
    <dgm:cxn modelId="{40A1E218-2D71-45A6-86C9-81A638C54702}" type="presParOf" srcId="{3CE4AD73-9BA4-4E05-A959-86A67E6579D9}" destId="{D44A2DC6-F759-4BD0-9446-9309F4EE1D9D}" srcOrd="1" destOrd="0" presId="urn:microsoft.com/office/officeart/2018/5/layout/IconCircleLabelList"/>
    <dgm:cxn modelId="{2B83F8AF-0598-493D-B920-DEB78928B68F}" type="presParOf" srcId="{3CE4AD73-9BA4-4E05-A959-86A67E6579D9}" destId="{A47B8182-BC8E-40E5-B915-6659B3210C55}" srcOrd="2" destOrd="0" presId="urn:microsoft.com/office/officeart/2018/5/layout/IconCircleLabelList"/>
    <dgm:cxn modelId="{A827AE3C-9E6E-40BD-8168-0E6E7C0CEFA2}" type="presParOf" srcId="{3CE4AD73-9BA4-4E05-A959-86A67E6579D9}" destId="{6D777B62-5353-49BC-ACEF-7D6BDC819077}" srcOrd="3" destOrd="0" presId="urn:microsoft.com/office/officeart/2018/5/layout/IconCircleLabelList"/>
    <dgm:cxn modelId="{20EA34AE-4F12-445C-BE6D-1CDA3B259C7C}" type="presParOf" srcId="{D930A882-30D7-4749-B410-55AF72397FC9}" destId="{47D9C4F3-D475-47BA-968C-065111B0618A}" srcOrd="9" destOrd="0" presId="urn:microsoft.com/office/officeart/2018/5/layout/IconCircleLabelList"/>
    <dgm:cxn modelId="{47E51E51-6BF1-4E3D-9805-494B32A25A67}" type="presParOf" srcId="{D930A882-30D7-4749-B410-55AF72397FC9}" destId="{00680263-C2DA-4153-9818-2E6865130E53}" srcOrd="10" destOrd="0" presId="urn:microsoft.com/office/officeart/2018/5/layout/IconCircleLabelList"/>
    <dgm:cxn modelId="{423F8689-21E1-4401-9FA9-AF31D68DB69C}" type="presParOf" srcId="{00680263-C2DA-4153-9818-2E6865130E53}" destId="{3D47349B-76B2-413B-93A7-202BB61060FC}" srcOrd="0" destOrd="0" presId="urn:microsoft.com/office/officeart/2018/5/layout/IconCircleLabelList"/>
    <dgm:cxn modelId="{8E9E53EA-6F94-4A95-88B3-B69B16AF0F55}" type="presParOf" srcId="{00680263-C2DA-4153-9818-2E6865130E53}" destId="{36D8BF43-41DB-48B9-AEF3-7FD856F3E6CF}" srcOrd="1" destOrd="0" presId="urn:microsoft.com/office/officeart/2018/5/layout/IconCircleLabelList"/>
    <dgm:cxn modelId="{183CEE73-038E-4C3B-B875-B5D633C730AA}" type="presParOf" srcId="{00680263-C2DA-4153-9818-2E6865130E53}" destId="{D6F0EEB2-AAEC-4D7E-8847-A61F87D30A3F}" srcOrd="2" destOrd="0" presId="urn:microsoft.com/office/officeart/2018/5/layout/IconCircleLabelList"/>
    <dgm:cxn modelId="{2EDD2252-3020-4585-8894-0A5B0B2DA4DA}" type="presParOf" srcId="{00680263-C2DA-4153-9818-2E6865130E53}" destId="{99840B40-995B-4455-9F4C-6127943501F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907690A-F5B3-4EED-A896-172A498952F8}"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BB909F3-7366-43C9-8219-E0D5AEAEF92D}">
      <dgm:prSet/>
      <dgm:spPr/>
      <dgm:t>
        <a:bodyPr/>
        <a:lstStyle/>
        <a:p>
          <a:r>
            <a:rPr lang="en-IE"/>
            <a:t>OVER 95% OF  2</a:t>
          </a:r>
          <a:r>
            <a:rPr lang="en-IE" baseline="30000"/>
            <a:t>nd</a:t>
          </a:r>
          <a:r>
            <a:rPr lang="en-IE"/>
            <a:t> /5</a:t>
          </a:r>
          <a:r>
            <a:rPr lang="en-IE" baseline="30000"/>
            <a:t>th</a:t>
          </a:r>
          <a:r>
            <a:rPr lang="en-IE"/>
            <a:t> Year STUDENTS SURVEYED WERE</a:t>
          </a:r>
          <a:endParaRPr lang="en-US"/>
        </a:p>
      </dgm:t>
    </dgm:pt>
    <dgm:pt modelId="{A3FE3966-1234-4454-AEAB-F9EAB8242215}" type="parTrans" cxnId="{26404ABB-8C1A-4660-8C69-74003C75183B}">
      <dgm:prSet/>
      <dgm:spPr/>
      <dgm:t>
        <a:bodyPr/>
        <a:lstStyle/>
        <a:p>
          <a:endParaRPr lang="en-US"/>
        </a:p>
      </dgm:t>
    </dgm:pt>
    <dgm:pt modelId="{8C63DFA5-CFFD-4CED-9205-D0A3258A3AC4}" type="sibTrans" cxnId="{26404ABB-8C1A-4660-8C69-74003C75183B}">
      <dgm:prSet/>
      <dgm:spPr/>
      <dgm:t>
        <a:bodyPr/>
        <a:lstStyle/>
        <a:p>
          <a:endParaRPr lang="en-US"/>
        </a:p>
      </dgm:t>
    </dgm:pt>
    <dgm:pt modelId="{8E88F79D-4B56-48D1-B955-A69AF1697E5A}">
      <dgm:prSet/>
      <dgm:spPr/>
      <dgm:t>
        <a:bodyPr/>
        <a:lstStyle/>
        <a:p>
          <a:r>
            <a:rPr lang="en-IE"/>
            <a:t>PROUD TO BE IN THE SCHOL </a:t>
          </a:r>
          <a:endParaRPr lang="en-US"/>
        </a:p>
      </dgm:t>
    </dgm:pt>
    <dgm:pt modelId="{603FCF7A-7D36-48FC-9A86-F42905A32EBC}" type="parTrans" cxnId="{BFE3F047-764F-4DE6-9740-A9B94D5860D7}">
      <dgm:prSet/>
      <dgm:spPr/>
      <dgm:t>
        <a:bodyPr/>
        <a:lstStyle/>
        <a:p>
          <a:endParaRPr lang="en-US"/>
        </a:p>
      </dgm:t>
    </dgm:pt>
    <dgm:pt modelId="{3D4C54D9-B1FB-4217-80E1-493C862572C0}" type="sibTrans" cxnId="{BFE3F047-764F-4DE6-9740-A9B94D5860D7}">
      <dgm:prSet/>
      <dgm:spPr/>
      <dgm:t>
        <a:bodyPr/>
        <a:lstStyle/>
        <a:p>
          <a:endParaRPr lang="en-US"/>
        </a:p>
      </dgm:t>
    </dgm:pt>
    <dgm:pt modelId="{9B3E3218-61BB-4C3F-AB1E-81ED4627D3F2}">
      <dgm:prSet/>
      <dgm:spPr/>
      <dgm:t>
        <a:bodyPr/>
        <a:lstStyle/>
        <a:p>
          <a:r>
            <a:rPr lang="en-IE"/>
            <a:t>ENJOYED GOING TO CLASSES </a:t>
          </a:r>
          <a:endParaRPr lang="en-US"/>
        </a:p>
      </dgm:t>
    </dgm:pt>
    <dgm:pt modelId="{E586B2A5-C4B4-4DA1-AC0F-64214AC27F2E}" type="parTrans" cxnId="{973F07C7-3120-41AD-951A-8BD8145FA2D1}">
      <dgm:prSet/>
      <dgm:spPr/>
      <dgm:t>
        <a:bodyPr/>
        <a:lstStyle/>
        <a:p>
          <a:endParaRPr lang="en-US"/>
        </a:p>
      </dgm:t>
    </dgm:pt>
    <dgm:pt modelId="{F1405092-E13B-4077-BC5E-FCC496F445E0}" type="sibTrans" cxnId="{973F07C7-3120-41AD-951A-8BD8145FA2D1}">
      <dgm:prSet/>
      <dgm:spPr/>
      <dgm:t>
        <a:bodyPr/>
        <a:lstStyle/>
        <a:p>
          <a:endParaRPr lang="en-US"/>
        </a:p>
      </dgm:t>
    </dgm:pt>
    <dgm:pt modelId="{19A4DF0B-F280-45CA-ACF4-DCDDAA342F04}">
      <dgm:prSet/>
      <dgm:spPr/>
      <dgm:t>
        <a:bodyPr/>
        <a:lstStyle/>
        <a:p>
          <a:r>
            <a:rPr lang="en-IE"/>
            <a:t>FELT THERE WAS A GOOD ATMOSPHERE IN THE SCHOOL</a:t>
          </a:r>
          <a:endParaRPr lang="en-US"/>
        </a:p>
      </dgm:t>
    </dgm:pt>
    <dgm:pt modelId="{3ED822F4-5EC7-4BCC-9C3D-9CD5E589BD0A}" type="parTrans" cxnId="{5637A741-B78D-4F9B-B619-666B9F24539E}">
      <dgm:prSet/>
      <dgm:spPr/>
      <dgm:t>
        <a:bodyPr/>
        <a:lstStyle/>
        <a:p>
          <a:endParaRPr lang="en-US"/>
        </a:p>
      </dgm:t>
    </dgm:pt>
    <dgm:pt modelId="{4345B361-E3F2-4075-9BDF-304C893EE8B5}" type="sibTrans" cxnId="{5637A741-B78D-4F9B-B619-666B9F24539E}">
      <dgm:prSet/>
      <dgm:spPr/>
      <dgm:t>
        <a:bodyPr/>
        <a:lstStyle/>
        <a:p>
          <a:endParaRPr lang="en-US"/>
        </a:p>
      </dgm:t>
    </dgm:pt>
    <dgm:pt modelId="{EF356796-D8E7-4024-94E7-C82664F9C113}">
      <dgm:prSet/>
      <dgm:spPr/>
      <dgm:t>
        <a:bodyPr/>
        <a:lstStyle/>
        <a:p>
          <a:r>
            <a:rPr lang="en-IE"/>
            <a:t>FELT SAFE AND CARED FOR </a:t>
          </a:r>
          <a:endParaRPr lang="en-US"/>
        </a:p>
      </dgm:t>
    </dgm:pt>
    <dgm:pt modelId="{3DE567EB-7086-4501-A4E1-52A5BD8A5713}" type="parTrans" cxnId="{F4C71EF6-4075-43C8-9E1B-59677AB343DF}">
      <dgm:prSet/>
      <dgm:spPr/>
      <dgm:t>
        <a:bodyPr/>
        <a:lstStyle/>
        <a:p>
          <a:endParaRPr lang="en-US"/>
        </a:p>
      </dgm:t>
    </dgm:pt>
    <dgm:pt modelId="{F8D2D121-C839-47DE-B180-074D5AD3277A}" type="sibTrans" cxnId="{F4C71EF6-4075-43C8-9E1B-59677AB343DF}">
      <dgm:prSet/>
      <dgm:spPr/>
      <dgm:t>
        <a:bodyPr/>
        <a:lstStyle/>
        <a:p>
          <a:endParaRPr lang="en-US"/>
        </a:p>
      </dgm:t>
    </dgm:pt>
    <dgm:pt modelId="{9428862D-97DA-406A-8318-4AB551BCB129}">
      <dgm:prSet/>
      <dgm:spPr/>
      <dgm:t>
        <a:bodyPr/>
        <a:lstStyle/>
        <a:p>
          <a:r>
            <a:rPr lang="en-IE"/>
            <a:t>GOT ON WELL WITH OTHER STUDENTS</a:t>
          </a:r>
          <a:endParaRPr lang="en-US"/>
        </a:p>
      </dgm:t>
    </dgm:pt>
    <dgm:pt modelId="{F9E23B87-4CEA-4DEB-B988-60A2E3C31008}" type="parTrans" cxnId="{197A0094-180E-49BC-B9E6-242BAF0AFEBC}">
      <dgm:prSet/>
      <dgm:spPr/>
      <dgm:t>
        <a:bodyPr/>
        <a:lstStyle/>
        <a:p>
          <a:endParaRPr lang="en-US"/>
        </a:p>
      </dgm:t>
    </dgm:pt>
    <dgm:pt modelId="{98AAEEBC-4739-43EC-B42F-1093FA6D272F}" type="sibTrans" cxnId="{197A0094-180E-49BC-B9E6-242BAF0AFEBC}">
      <dgm:prSet/>
      <dgm:spPr/>
      <dgm:t>
        <a:bodyPr/>
        <a:lstStyle/>
        <a:p>
          <a:endParaRPr lang="en-US"/>
        </a:p>
      </dgm:t>
    </dgm:pt>
    <dgm:pt modelId="{A1A02161-6F33-4A99-BBCF-F2A045BD7B30}">
      <dgm:prSet/>
      <dgm:spPr/>
      <dgm:t>
        <a:bodyPr/>
        <a:lstStyle/>
        <a:p>
          <a:r>
            <a:rPr lang="en-IE"/>
            <a:t>PARENTAL SURVEY FINDINGS (2</a:t>
          </a:r>
          <a:r>
            <a:rPr lang="en-IE" baseline="30000"/>
            <a:t>nd</a:t>
          </a:r>
          <a:r>
            <a:rPr lang="en-IE"/>
            <a:t>/5</a:t>
          </a:r>
          <a:r>
            <a:rPr lang="en-IE" baseline="30000"/>
            <a:t>th</a:t>
          </a:r>
          <a:r>
            <a:rPr lang="en-IE"/>
            <a:t> Year Parents)</a:t>
          </a:r>
          <a:endParaRPr lang="en-US"/>
        </a:p>
      </dgm:t>
    </dgm:pt>
    <dgm:pt modelId="{0E44F5DE-E1E5-471C-958D-0F9992D68A38}" type="parTrans" cxnId="{8E300D84-B16F-49B9-BE15-96296B94D68E}">
      <dgm:prSet/>
      <dgm:spPr/>
      <dgm:t>
        <a:bodyPr/>
        <a:lstStyle/>
        <a:p>
          <a:endParaRPr lang="en-US"/>
        </a:p>
      </dgm:t>
    </dgm:pt>
    <dgm:pt modelId="{E2B5DA1C-7AC1-4CED-8D29-93EBA71B7C02}" type="sibTrans" cxnId="{8E300D84-B16F-49B9-BE15-96296B94D68E}">
      <dgm:prSet/>
      <dgm:spPr/>
      <dgm:t>
        <a:bodyPr/>
        <a:lstStyle/>
        <a:p>
          <a:endParaRPr lang="en-US"/>
        </a:p>
      </dgm:t>
    </dgm:pt>
    <dgm:pt modelId="{ECE904CB-6B5B-437F-96A5-4EBEA6F5F8F4}">
      <dgm:prSet/>
      <dgm:spPr/>
      <dgm:t>
        <a:bodyPr/>
        <a:lstStyle/>
        <a:p>
          <a:r>
            <a:rPr lang="en-IE"/>
            <a:t>98% FELT THERE WAS A GOOD ATMOSPHERE IN SCHOOL</a:t>
          </a:r>
          <a:endParaRPr lang="en-US"/>
        </a:p>
      </dgm:t>
    </dgm:pt>
    <dgm:pt modelId="{BC5C3AB2-90DC-4501-8BFD-8F9AAE847E14}" type="parTrans" cxnId="{471A7F20-51A9-4AFB-9E12-CDE82C35B19E}">
      <dgm:prSet/>
      <dgm:spPr/>
      <dgm:t>
        <a:bodyPr/>
        <a:lstStyle/>
        <a:p>
          <a:endParaRPr lang="en-US"/>
        </a:p>
      </dgm:t>
    </dgm:pt>
    <dgm:pt modelId="{2D43D159-0BAF-4D06-BF9B-4FDA7D0C5E0C}" type="sibTrans" cxnId="{471A7F20-51A9-4AFB-9E12-CDE82C35B19E}">
      <dgm:prSet/>
      <dgm:spPr/>
      <dgm:t>
        <a:bodyPr/>
        <a:lstStyle/>
        <a:p>
          <a:endParaRPr lang="en-US"/>
        </a:p>
      </dgm:t>
    </dgm:pt>
    <dgm:pt modelId="{95B6AB8D-C434-420E-9077-0B4E6C32F570}">
      <dgm:prSet/>
      <dgm:spPr/>
      <dgm:t>
        <a:bodyPr/>
        <a:lstStyle/>
        <a:p>
          <a:r>
            <a:rPr lang="en-IE"/>
            <a:t>97% FELT WELCOME IN THE SCHOOL</a:t>
          </a:r>
          <a:endParaRPr lang="en-US"/>
        </a:p>
      </dgm:t>
    </dgm:pt>
    <dgm:pt modelId="{4F74C573-31AC-46CA-941E-F99400D470F5}" type="parTrans" cxnId="{98EA9FFC-252D-49DD-9320-474DCCA6119C}">
      <dgm:prSet/>
      <dgm:spPr/>
      <dgm:t>
        <a:bodyPr/>
        <a:lstStyle/>
        <a:p>
          <a:endParaRPr lang="en-US"/>
        </a:p>
      </dgm:t>
    </dgm:pt>
    <dgm:pt modelId="{4602AB1B-77DF-43B7-B041-E8B7877E1C3A}" type="sibTrans" cxnId="{98EA9FFC-252D-49DD-9320-474DCCA6119C}">
      <dgm:prSet/>
      <dgm:spPr/>
      <dgm:t>
        <a:bodyPr/>
        <a:lstStyle/>
        <a:p>
          <a:endParaRPr lang="en-US"/>
        </a:p>
      </dgm:t>
    </dgm:pt>
    <dgm:pt modelId="{C074429F-002A-4518-8012-0D5C1A56D12D}">
      <dgm:prSet/>
      <dgm:spPr/>
      <dgm:t>
        <a:bodyPr/>
        <a:lstStyle/>
        <a:p>
          <a:r>
            <a:rPr lang="en-IE"/>
            <a:t>98% FELT DISCIPLINE WAS GOOD IN THE SCHOOL</a:t>
          </a:r>
          <a:endParaRPr lang="en-US"/>
        </a:p>
      </dgm:t>
    </dgm:pt>
    <dgm:pt modelId="{BD9A327C-27E3-453B-893A-D119C9806DD8}" type="parTrans" cxnId="{0B777E75-D04A-41B2-B0A2-A8E59F7A8C7B}">
      <dgm:prSet/>
      <dgm:spPr/>
      <dgm:t>
        <a:bodyPr/>
        <a:lstStyle/>
        <a:p>
          <a:endParaRPr lang="en-US"/>
        </a:p>
      </dgm:t>
    </dgm:pt>
    <dgm:pt modelId="{5DA37640-AD93-4BC2-8D1E-A2A730A6C726}" type="sibTrans" cxnId="{0B777E75-D04A-41B2-B0A2-A8E59F7A8C7B}">
      <dgm:prSet/>
      <dgm:spPr/>
      <dgm:t>
        <a:bodyPr/>
        <a:lstStyle/>
        <a:p>
          <a:endParaRPr lang="en-US"/>
        </a:p>
      </dgm:t>
    </dgm:pt>
    <dgm:pt modelId="{486E7229-8CD2-4766-BFDD-E8A6148E506C}">
      <dgm:prSet/>
      <dgm:spPr/>
      <dgm:t>
        <a:bodyPr/>
        <a:lstStyle/>
        <a:p>
          <a:r>
            <a:rPr lang="en-IE"/>
            <a:t>96% FELT SCHOOL WAS WELL RUN</a:t>
          </a:r>
          <a:endParaRPr lang="en-US"/>
        </a:p>
      </dgm:t>
    </dgm:pt>
    <dgm:pt modelId="{605ADDE9-D2F8-4416-BF7A-AEB3678B258C}" type="parTrans" cxnId="{0760CFDB-AC52-4519-997D-0B9CB4847CD2}">
      <dgm:prSet/>
      <dgm:spPr/>
      <dgm:t>
        <a:bodyPr/>
        <a:lstStyle/>
        <a:p>
          <a:endParaRPr lang="en-US"/>
        </a:p>
      </dgm:t>
    </dgm:pt>
    <dgm:pt modelId="{C2D695E3-6BAE-4693-9B46-2D231F26E4CF}" type="sibTrans" cxnId="{0760CFDB-AC52-4519-997D-0B9CB4847CD2}">
      <dgm:prSet/>
      <dgm:spPr/>
      <dgm:t>
        <a:bodyPr/>
        <a:lstStyle/>
        <a:p>
          <a:endParaRPr lang="en-US"/>
        </a:p>
      </dgm:t>
    </dgm:pt>
    <dgm:pt modelId="{48CC0697-0167-48BC-9DCC-1B37E817BC2F}" type="pres">
      <dgm:prSet presAssocID="{4907690A-F5B3-4EED-A896-172A498952F8}" presName="diagram" presStyleCnt="0">
        <dgm:presLayoutVars>
          <dgm:dir/>
          <dgm:resizeHandles val="exact"/>
        </dgm:presLayoutVars>
      </dgm:prSet>
      <dgm:spPr/>
    </dgm:pt>
    <dgm:pt modelId="{43B06DA1-0479-4E6C-9E04-2084B7D1ED37}" type="pres">
      <dgm:prSet presAssocID="{DBB909F3-7366-43C9-8219-E0D5AEAEF92D}" presName="node" presStyleLbl="node1" presStyleIdx="0" presStyleCnt="11">
        <dgm:presLayoutVars>
          <dgm:bulletEnabled val="1"/>
        </dgm:presLayoutVars>
      </dgm:prSet>
      <dgm:spPr/>
    </dgm:pt>
    <dgm:pt modelId="{4DEC0EB4-5C37-4416-B311-A233244069DF}" type="pres">
      <dgm:prSet presAssocID="{8C63DFA5-CFFD-4CED-9205-D0A3258A3AC4}" presName="sibTrans" presStyleCnt="0"/>
      <dgm:spPr/>
    </dgm:pt>
    <dgm:pt modelId="{DF28C28A-6526-4793-B0ED-45B82DA4777E}" type="pres">
      <dgm:prSet presAssocID="{8E88F79D-4B56-48D1-B955-A69AF1697E5A}" presName="node" presStyleLbl="node1" presStyleIdx="1" presStyleCnt="11">
        <dgm:presLayoutVars>
          <dgm:bulletEnabled val="1"/>
        </dgm:presLayoutVars>
      </dgm:prSet>
      <dgm:spPr/>
    </dgm:pt>
    <dgm:pt modelId="{26FDBE82-D9F0-428F-BC89-762796566C85}" type="pres">
      <dgm:prSet presAssocID="{3D4C54D9-B1FB-4217-80E1-493C862572C0}" presName="sibTrans" presStyleCnt="0"/>
      <dgm:spPr/>
    </dgm:pt>
    <dgm:pt modelId="{1A0D5F4C-3639-4F29-853B-F78AFCEE4526}" type="pres">
      <dgm:prSet presAssocID="{9B3E3218-61BB-4C3F-AB1E-81ED4627D3F2}" presName="node" presStyleLbl="node1" presStyleIdx="2" presStyleCnt="11">
        <dgm:presLayoutVars>
          <dgm:bulletEnabled val="1"/>
        </dgm:presLayoutVars>
      </dgm:prSet>
      <dgm:spPr/>
    </dgm:pt>
    <dgm:pt modelId="{FC8252E7-5363-4FDC-8033-8F780B931567}" type="pres">
      <dgm:prSet presAssocID="{F1405092-E13B-4077-BC5E-FCC496F445E0}" presName="sibTrans" presStyleCnt="0"/>
      <dgm:spPr/>
    </dgm:pt>
    <dgm:pt modelId="{0483C419-A824-482D-9BDC-2CD9CEB8620C}" type="pres">
      <dgm:prSet presAssocID="{19A4DF0B-F280-45CA-ACF4-DCDDAA342F04}" presName="node" presStyleLbl="node1" presStyleIdx="3" presStyleCnt="11">
        <dgm:presLayoutVars>
          <dgm:bulletEnabled val="1"/>
        </dgm:presLayoutVars>
      </dgm:prSet>
      <dgm:spPr/>
    </dgm:pt>
    <dgm:pt modelId="{434E46A8-8D5D-4D2C-B832-F89E82E32CC9}" type="pres">
      <dgm:prSet presAssocID="{4345B361-E3F2-4075-9BDF-304C893EE8B5}" presName="sibTrans" presStyleCnt="0"/>
      <dgm:spPr/>
    </dgm:pt>
    <dgm:pt modelId="{CFCDD903-D424-4ED1-BCF3-D0727E268D24}" type="pres">
      <dgm:prSet presAssocID="{EF356796-D8E7-4024-94E7-C82664F9C113}" presName="node" presStyleLbl="node1" presStyleIdx="4" presStyleCnt="11">
        <dgm:presLayoutVars>
          <dgm:bulletEnabled val="1"/>
        </dgm:presLayoutVars>
      </dgm:prSet>
      <dgm:spPr/>
    </dgm:pt>
    <dgm:pt modelId="{E39D1B16-33ED-4CE4-B97E-84F6707A83B7}" type="pres">
      <dgm:prSet presAssocID="{F8D2D121-C839-47DE-B180-074D5AD3277A}" presName="sibTrans" presStyleCnt="0"/>
      <dgm:spPr/>
    </dgm:pt>
    <dgm:pt modelId="{09DD84B6-083A-4362-9E03-A9D9D0019A4D}" type="pres">
      <dgm:prSet presAssocID="{9428862D-97DA-406A-8318-4AB551BCB129}" presName="node" presStyleLbl="node1" presStyleIdx="5" presStyleCnt="11">
        <dgm:presLayoutVars>
          <dgm:bulletEnabled val="1"/>
        </dgm:presLayoutVars>
      </dgm:prSet>
      <dgm:spPr/>
    </dgm:pt>
    <dgm:pt modelId="{62707CFD-1D99-4C1C-9323-9806AFFD86F5}" type="pres">
      <dgm:prSet presAssocID="{98AAEEBC-4739-43EC-B42F-1093FA6D272F}" presName="sibTrans" presStyleCnt="0"/>
      <dgm:spPr/>
    </dgm:pt>
    <dgm:pt modelId="{8F7AA207-D048-491E-9553-54E80C51DE88}" type="pres">
      <dgm:prSet presAssocID="{A1A02161-6F33-4A99-BBCF-F2A045BD7B30}" presName="node" presStyleLbl="node1" presStyleIdx="6" presStyleCnt="11">
        <dgm:presLayoutVars>
          <dgm:bulletEnabled val="1"/>
        </dgm:presLayoutVars>
      </dgm:prSet>
      <dgm:spPr/>
    </dgm:pt>
    <dgm:pt modelId="{4EF298C1-97A4-421D-A5C3-89F869995E2C}" type="pres">
      <dgm:prSet presAssocID="{E2B5DA1C-7AC1-4CED-8D29-93EBA71B7C02}" presName="sibTrans" presStyleCnt="0"/>
      <dgm:spPr/>
    </dgm:pt>
    <dgm:pt modelId="{9ADC43DF-D09B-49F4-82DE-688E789C5DCE}" type="pres">
      <dgm:prSet presAssocID="{ECE904CB-6B5B-437F-96A5-4EBEA6F5F8F4}" presName="node" presStyleLbl="node1" presStyleIdx="7" presStyleCnt="11">
        <dgm:presLayoutVars>
          <dgm:bulletEnabled val="1"/>
        </dgm:presLayoutVars>
      </dgm:prSet>
      <dgm:spPr/>
    </dgm:pt>
    <dgm:pt modelId="{333BB155-A5D0-4239-91BE-AF71221B0101}" type="pres">
      <dgm:prSet presAssocID="{2D43D159-0BAF-4D06-BF9B-4FDA7D0C5E0C}" presName="sibTrans" presStyleCnt="0"/>
      <dgm:spPr/>
    </dgm:pt>
    <dgm:pt modelId="{57B315C6-DBA9-4F6F-A62A-96E9CC5AF348}" type="pres">
      <dgm:prSet presAssocID="{95B6AB8D-C434-420E-9077-0B4E6C32F570}" presName="node" presStyleLbl="node1" presStyleIdx="8" presStyleCnt="11">
        <dgm:presLayoutVars>
          <dgm:bulletEnabled val="1"/>
        </dgm:presLayoutVars>
      </dgm:prSet>
      <dgm:spPr/>
    </dgm:pt>
    <dgm:pt modelId="{3892A2DE-E720-4011-8B7B-399E649A4448}" type="pres">
      <dgm:prSet presAssocID="{4602AB1B-77DF-43B7-B041-E8B7877E1C3A}" presName="sibTrans" presStyleCnt="0"/>
      <dgm:spPr/>
    </dgm:pt>
    <dgm:pt modelId="{17997C9A-C1CE-44C7-9C36-65DCEF244DD3}" type="pres">
      <dgm:prSet presAssocID="{C074429F-002A-4518-8012-0D5C1A56D12D}" presName="node" presStyleLbl="node1" presStyleIdx="9" presStyleCnt="11">
        <dgm:presLayoutVars>
          <dgm:bulletEnabled val="1"/>
        </dgm:presLayoutVars>
      </dgm:prSet>
      <dgm:spPr/>
    </dgm:pt>
    <dgm:pt modelId="{7E61AF09-D8C1-436C-A76C-355F1E55562D}" type="pres">
      <dgm:prSet presAssocID="{5DA37640-AD93-4BC2-8D1E-A2A730A6C726}" presName="sibTrans" presStyleCnt="0"/>
      <dgm:spPr/>
    </dgm:pt>
    <dgm:pt modelId="{E9D66D14-EAA9-4BEE-93EB-B64C51FA70C6}" type="pres">
      <dgm:prSet presAssocID="{486E7229-8CD2-4766-BFDD-E8A6148E506C}" presName="node" presStyleLbl="node1" presStyleIdx="10" presStyleCnt="11">
        <dgm:presLayoutVars>
          <dgm:bulletEnabled val="1"/>
        </dgm:presLayoutVars>
      </dgm:prSet>
      <dgm:spPr/>
    </dgm:pt>
  </dgm:ptLst>
  <dgm:cxnLst>
    <dgm:cxn modelId="{471A7F20-51A9-4AFB-9E12-CDE82C35B19E}" srcId="{4907690A-F5B3-4EED-A896-172A498952F8}" destId="{ECE904CB-6B5B-437F-96A5-4EBEA6F5F8F4}" srcOrd="7" destOrd="0" parTransId="{BC5C3AB2-90DC-4501-8BFD-8F9AAE847E14}" sibTransId="{2D43D159-0BAF-4D06-BF9B-4FDA7D0C5E0C}"/>
    <dgm:cxn modelId="{E94F9A21-54E9-4598-BBF3-241B9D896BC4}" type="presOf" srcId="{95B6AB8D-C434-420E-9077-0B4E6C32F570}" destId="{57B315C6-DBA9-4F6F-A62A-96E9CC5AF348}" srcOrd="0" destOrd="0" presId="urn:microsoft.com/office/officeart/2005/8/layout/default"/>
    <dgm:cxn modelId="{C1DB7A26-13BD-4E8F-85F0-BFF0C2BB3A76}" type="presOf" srcId="{A1A02161-6F33-4A99-BBCF-F2A045BD7B30}" destId="{8F7AA207-D048-491E-9553-54E80C51DE88}" srcOrd="0" destOrd="0" presId="urn:microsoft.com/office/officeart/2005/8/layout/default"/>
    <dgm:cxn modelId="{C716742B-BC74-42C9-9584-809B86F23EAC}" type="presOf" srcId="{ECE904CB-6B5B-437F-96A5-4EBEA6F5F8F4}" destId="{9ADC43DF-D09B-49F4-82DE-688E789C5DCE}" srcOrd="0" destOrd="0" presId="urn:microsoft.com/office/officeart/2005/8/layout/default"/>
    <dgm:cxn modelId="{6379C730-0DB6-4637-A12B-2512662B82D1}" type="presOf" srcId="{4907690A-F5B3-4EED-A896-172A498952F8}" destId="{48CC0697-0167-48BC-9DCC-1B37E817BC2F}" srcOrd="0" destOrd="0" presId="urn:microsoft.com/office/officeart/2005/8/layout/default"/>
    <dgm:cxn modelId="{5637A741-B78D-4F9B-B619-666B9F24539E}" srcId="{4907690A-F5B3-4EED-A896-172A498952F8}" destId="{19A4DF0B-F280-45CA-ACF4-DCDDAA342F04}" srcOrd="3" destOrd="0" parTransId="{3ED822F4-5EC7-4BCC-9C3D-9CD5E589BD0A}" sibTransId="{4345B361-E3F2-4075-9BDF-304C893EE8B5}"/>
    <dgm:cxn modelId="{BFE3F047-764F-4DE6-9740-A9B94D5860D7}" srcId="{4907690A-F5B3-4EED-A896-172A498952F8}" destId="{8E88F79D-4B56-48D1-B955-A69AF1697E5A}" srcOrd="1" destOrd="0" parTransId="{603FCF7A-7D36-48FC-9A86-F42905A32EBC}" sibTransId="{3D4C54D9-B1FB-4217-80E1-493C862572C0}"/>
    <dgm:cxn modelId="{1656AA4A-033C-4C3E-A894-0D7F4BDFF2B1}" type="presOf" srcId="{19A4DF0B-F280-45CA-ACF4-DCDDAA342F04}" destId="{0483C419-A824-482D-9BDC-2CD9CEB8620C}" srcOrd="0" destOrd="0" presId="urn:microsoft.com/office/officeart/2005/8/layout/default"/>
    <dgm:cxn modelId="{0457CA4C-A0DD-4D6E-A6EC-44CEFB4E848E}" type="presOf" srcId="{C074429F-002A-4518-8012-0D5C1A56D12D}" destId="{17997C9A-C1CE-44C7-9C36-65DCEF244DD3}" srcOrd="0" destOrd="0" presId="urn:microsoft.com/office/officeart/2005/8/layout/default"/>
    <dgm:cxn modelId="{3528E272-A47C-4136-B43D-4E17BEF8A381}" type="presOf" srcId="{8E88F79D-4B56-48D1-B955-A69AF1697E5A}" destId="{DF28C28A-6526-4793-B0ED-45B82DA4777E}" srcOrd="0" destOrd="0" presId="urn:microsoft.com/office/officeart/2005/8/layout/default"/>
    <dgm:cxn modelId="{0B777E75-D04A-41B2-B0A2-A8E59F7A8C7B}" srcId="{4907690A-F5B3-4EED-A896-172A498952F8}" destId="{C074429F-002A-4518-8012-0D5C1A56D12D}" srcOrd="9" destOrd="0" parTransId="{BD9A327C-27E3-453B-893A-D119C9806DD8}" sibTransId="{5DA37640-AD93-4BC2-8D1E-A2A730A6C726}"/>
    <dgm:cxn modelId="{0F6D297E-C05B-40D2-901D-2127F13ED062}" type="presOf" srcId="{EF356796-D8E7-4024-94E7-C82664F9C113}" destId="{CFCDD903-D424-4ED1-BCF3-D0727E268D24}" srcOrd="0" destOrd="0" presId="urn:microsoft.com/office/officeart/2005/8/layout/default"/>
    <dgm:cxn modelId="{8E300D84-B16F-49B9-BE15-96296B94D68E}" srcId="{4907690A-F5B3-4EED-A896-172A498952F8}" destId="{A1A02161-6F33-4A99-BBCF-F2A045BD7B30}" srcOrd="6" destOrd="0" parTransId="{0E44F5DE-E1E5-471C-958D-0F9992D68A38}" sibTransId="{E2B5DA1C-7AC1-4CED-8D29-93EBA71B7C02}"/>
    <dgm:cxn modelId="{197A0094-180E-49BC-B9E6-242BAF0AFEBC}" srcId="{4907690A-F5B3-4EED-A896-172A498952F8}" destId="{9428862D-97DA-406A-8318-4AB551BCB129}" srcOrd="5" destOrd="0" parTransId="{F9E23B87-4CEA-4DEB-B988-60A2E3C31008}" sibTransId="{98AAEEBC-4739-43EC-B42F-1093FA6D272F}"/>
    <dgm:cxn modelId="{26404ABB-8C1A-4660-8C69-74003C75183B}" srcId="{4907690A-F5B3-4EED-A896-172A498952F8}" destId="{DBB909F3-7366-43C9-8219-E0D5AEAEF92D}" srcOrd="0" destOrd="0" parTransId="{A3FE3966-1234-4454-AEAB-F9EAB8242215}" sibTransId="{8C63DFA5-CFFD-4CED-9205-D0A3258A3AC4}"/>
    <dgm:cxn modelId="{973F07C7-3120-41AD-951A-8BD8145FA2D1}" srcId="{4907690A-F5B3-4EED-A896-172A498952F8}" destId="{9B3E3218-61BB-4C3F-AB1E-81ED4627D3F2}" srcOrd="2" destOrd="0" parTransId="{E586B2A5-C4B4-4DA1-AC0F-64214AC27F2E}" sibTransId="{F1405092-E13B-4077-BC5E-FCC496F445E0}"/>
    <dgm:cxn modelId="{E0EE86CE-E98D-4147-B91F-112AC7274893}" type="presOf" srcId="{9428862D-97DA-406A-8318-4AB551BCB129}" destId="{09DD84B6-083A-4362-9E03-A9D9D0019A4D}" srcOrd="0" destOrd="0" presId="urn:microsoft.com/office/officeart/2005/8/layout/default"/>
    <dgm:cxn modelId="{B42177D0-A619-414D-8335-7ACCA6206686}" type="presOf" srcId="{DBB909F3-7366-43C9-8219-E0D5AEAEF92D}" destId="{43B06DA1-0479-4E6C-9E04-2084B7D1ED37}" srcOrd="0" destOrd="0" presId="urn:microsoft.com/office/officeart/2005/8/layout/default"/>
    <dgm:cxn modelId="{0760CFDB-AC52-4519-997D-0B9CB4847CD2}" srcId="{4907690A-F5B3-4EED-A896-172A498952F8}" destId="{486E7229-8CD2-4766-BFDD-E8A6148E506C}" srcOrd="10" destOrd="0" parTransId="{605ADDE9-D2F8-4416-BF7A-AEB3678B258C}" sibTransId="{C2D695E3-6BAE-4693-9B46-2D231F26E4CF}"/>
    <dgm:cxn modelId="{0EAF3FDD-83F2-48F3-AE03-6823DF30EB1A}" type="presOf" srcId="{9B3E3218-61BB-4C3F-AB1E-81ED4627D3F2}" destId="{1A0D5F4C-3639-4F29-853B-F78AFCEE4526}" srcOrd="0" destOrd="0" presId="urn:microsoft.com/office/officeart/2005/8/layout/default"/>
    <dgm:cxn modelId="{F4C71EF6-4075-43C8-9E1B-59677AB343DF}" srcId="{4907690A-F5B3-4EED-A896-172A498952F8}" destId="{EF356796-D8E7-4024-94E7-C82664F9C113}" srcOrd="4" destOrd="0" parTransId="{3DE567EB-7086-4501-A4E1-52A5BD8A5713}" sibTransId="{F8D2D121-C839-47DE-B180-074D5AD3277A}"/>
    <dgm:cxn modelId="{98EA9FFC-252D-49DD-9320-474DCCA6119C}" srcId="{4907690A-F5B3-4EED-A896-172A498952F8}" destId="{95B6AB8D-C434-420E-9077-0B4E6C32F570}" srcOrd="8" destOrd="0" parTransId="{4F74C573-31AC-46CA-941E-F99400D470F5}" sibTransId="{4602AB1B-77DF-43B7-B041-E8B7877E1C3A}"/>
    <dgm:cxn modelId="{7FEFA0FC-5BCA-4DEE-8FDF-FE2FA9F672A5}" type="presOf" srcId="{486E7229-8CD2-4766-BFDD-E8A6148E506C}" destId="{E9D66D14-EAA9-4BEE-93EB-B64C51FA70C6}" srcOrd="0" destOrd="0" presId="urn:microsoft.com/office/officeart/2005/8/layout/default"/>
    <dgm:cxn modelId="{3F1F4D9E-AE82-46D1-A4C6-6E381F8F4526}" type="presParOf" srcId="{48CC0697-0167-48BC-9DCC-1B37E817BC2F}" destId="{43B06DA1-0479-4E6C-9E04-2084B7D1ED37}" srcOrd="0" destOrd="0" presId="urn:microsoft.com/office/officeart/2005/8/layout/default"/>
    <dgm:cxn modelId="{F0EC7A3F-8F89-4BCF-B9ED-00A0EED39418}" type="presParOf" srcId="{48CC0697-0167-48BC-9DCC-1B37E817BC2F}" destId="{4DEC0EB4-5C37-4416-B311-A233244069DF}" srcOrd="1" destOrd="0" presId="urn:microsoft.com/office/officeart/2005/8/layout/default"/>
    <dgm:cxn modelId="{A9353962-45C5-4654-A43F-2449D8FBD702}" type="presParOf" srcId="{48CC0697-0167-48BC-9DCC-1B37E817BC2F}" destId="{DF28C28A-6526-4793-B0ED-45B82DA4777E}" srcOrd="2" destOrd="0" presId="urn:microsoft.com/office/officeart/2005/8/layout/default"/>
    <dgm:cxn modelId="{B59C6C6B-59D0-4E19-919F-94A03A2646C3}" type="presParOf" srcId="{48CC0697-0167-48BC-9DCC-1B37E817BC2F}" destId="{26FDBE82-D9F0-428F-BC89-762796566C85}" srcOrd="3" destOrd="0" presId="urn:microsoft.com/office/officeart/2005/8/layout/default"/>
    <dgm:cxn modelId="{10FE4B01-7322-4F15-9475-6C0F8AF8A0FF}" type="presParOf" srcId="{48CC0697-0167-48BC-9DCC-1B37E817BC2F}" destId="{1A0D5F4C-3639-4F29-853B-F78AFCEE4526}" srcOrd="4" destOrd="0" presId="urn:microsoft.com/office/officeart/2005/8/layout/default"/>
    <dgm:cxn modelId="{C7728EC2-694B-4D6A-A155-3DEFAC814ECA}" type="presParOf" srcId="{48CC0697-0167-48BC-9DCC-1B37E817BC2F}" destId="{FC8252E7-5363-4FDC-8033-8F780B931567}" srcOrd="5" destOrd="0" presId="urn:microsoft.com/office/officeart/2005/8/layout/default"/>
    <dgm:cxn modelId="{62D0C4AB-BE01-4F28-9D9E-0D502EEF0D9D}" type="presParOf" srcId="{48CC0697-0167-48BC-9DCC-1B37E817BC2F}" destId="{0483C419-A824-482D-9BDC-2CD9CEB8620C}" srcOrd="6" destOrd="0" presId="urn:microsoft.com/office/officeart/2005/8/layout/default"/>
    <dgm:cxn modelId="{300550A5-C72B-40B2-9E50-15076257AD12}" type="presParOf" srcId="{48CC0697-0167-48BC-9DCC-1B37E817BC2F}" destId="{434E46A8-8D5D-4D2C-B832-F89E82E32CC9}" srcOrd="7" destOrd="0" presId="urn:microsoft.com/office/officeart/2005/8/layout/default"/>
    <dgm:cxn modelId="{436CDBEF-5632-40BF-80E6-8BA7DE702F50}" type="presParOf" srcId="{48CC0697-0167-48BC-9DCC-1B37E817BC2F}" destId="{CFCDD903-D424-4ED1-BCF3-D0727E268D24}" srcOrd="8" destOrd="0" presId="urn:microsoft.com/office/officeart/2005/8/layout/default"/>
    <dgm:cxn modelId="{4644CB1E-14CD-4B3B-8C3E-50BA2AF23640}" type="presParOf" srcId="{48CC0697-0167-48BC-9DCC-1B37E817BC2F}" destId="{E39D1B16-33ED-4CE4-B97E-84F6707A83B7}" srcOrd="9" destOrd="0" presId="urn:microsoft.com/office/officeart/2005/8/layout/default"/>
    <dgm:cxn modelId="{6622C25F-C1E5-490A-ABA1-B60858790C3C}" type="presParOf" srcId="{48CC0697-0167-48BC-9DCC-1B37E817BC2F}" destId="{09DD84B6-083A-4362-9E03-A9D9D0019A4D}" srcOrd="10" destOrd="0" presId="urn:microsoft.com/office/officeart/2005/8/layout/default"/>
    <dgm:cxn modelId="{2A9B2CD0-10C8-45F1-ADCA-8EEB939F9907}" type="presParOf" srcId="{48CC0697-0167-48BC-9DCC-1B37E817BC2F}" destId="{62707CFD-1D99-4C1C-9323-9806AFFD86F5}" srcOrd="11" destOrd="0" presId="urn:microsoft.com/office/officeart/2005/8/layout/default"/>
    <dgm:cxn modelId="{DAFBFAB1-367E-4BA3-AB72-6B4140DB4EBE}" type="presParOf" srcId="{48CC0697-0167-48BC-9DCC-1B37E817BC2F}" destId="{8F7AA207-D048-491E-9553-54E80C51DE88}" srcOrd="12" destOrd="0" presId="urn:microsoft.com/office/officeart/2005/8/layout/default"/>
    <dgm:cxn modelId="{A0C63A4B-5073-4AFB-95BF-A8924CCC94DA}" type="presParOf" srcId="{48CC0697-0167-48BC-9DCC-1B37E817BC2F}" destId="{4EF298C1-97A4-421D-A5C3-89F869995E2C}" srcOrd="13" destOrd="0" presId="urn:microsoft.com/office/officeart/2005/8/layout/default"/>
    <dgm:cxn modelId="{C034D430-1097-4488-BA3F-4B1436CB3C82}" type="presParOf" srcId="{48CC0697-0167-48BC-9DCC-1B37E817BC2F}" destId="{9ADC43DF-D09B-49F4-82DE-688E789C5DCE}" srcOrd="14" destOrd="0" presId="urn:microsoft.com/office/officeart/2005/8/layout/default"/>
    <dgm:cxn modelId="{37DB47A6-2BAD-443D-9B91-F855205C37B0}" type="presParOf" srcId="{48CC0697-0167-48BC-9DCC-1B37E817BC2F}" destId="{333BB155-A5D0-4239-91BE-AF71221B0101}" srcOrd="15" destOrd="0" presId="urn:microsoft.com/office/officeart/2005/8/layout/default"/>
    <dgm:cxn modelId="{64F83388-AB28-427C-B8B6-21C7B22AA23C}" type="presParOf" srcId="{48CC0697-0167-48BC-9DCC-1B37E817BC2F}" destId="{57B315C6-DBA9-4F6F-A62A-96E9CC5AF348}" srcOrd="16" destOrd="0" presId="urn:microsoft.com/office/officeart/2005/8/layout/default"/>
    <dgm:cxn modelId="{9DD91F4F-3794-4E63-92FF-ADE3E1AA2FA8}" type="presParOf" srcId="{48CC0697-0167-48BC-9DCC-1B37E817BC2F}" destId="{3892A2DE-E720-4011-8B7B-399E649A4448}" srcOrd="17" destOrd="0" presId="urn:microsoft.com/office/officeart/2005/8/layout/default"/>
    <dgm:cxn modelId="{057E7D03-7E72-46D9-9DF0-FB1AB81A1E6A}" type="presParOf" srcId="{48CC0697-0167-48BC-9DCC-1B37E817BC2F}" destId="{17997C9A-C1CE-44C7-9C36-65DCEF244DD3}" srcOrd="18" destOrd="0" presId="urn:microsoft.com/office/officeart/2005/8/layout/default"/>
    <dgm:cxn modelId="{B9C91DB1-EB56-4562-9450-953A8803A6CC}" type="presParOf" srcId="{48CC0697-0167-48BC-9DCC-1B37E817BC2F}" destId="{7E61AF09-D8C1-436C-A76C-355F1E55562D}" srcOrd="19" destOrd="0" presId="urn:microsoft.com/office/officeart/2005/8/layout/default"/>
    <dgm:cxn modelId="{0A8ADEBD-02D3-4988-A790-B759A2324D45}" type="presParOf" srcId="{48CC0697-0167-48BC-9DCC-1B37E817BC2F}" destId="{E9D66D14-EAA9-4BEE-93EB-B64C51FA70C6}"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55DB639-EA78-449D-9A08-62FB41494522}"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1A2C520C-6CEF-4545-BE66-134622808EFD}">
      <dgm:prSet/>
      <dgm:spPr/>
      <dgm:t>
        <a:bodyPr/>
        <a:lstStyle/>
        <a:p>
          <a:r>
            <a:rPr lang="en-IE"/>
            <a:t>Inclusive School</a:t>
          </a:r>
          <a:endParaRPr lang="en-US"/>
        </a:p>
      </dgm:t>
    </dgm:pt>
    <dgm:pt modelId="{A4037F3E-F460-4170-944E-D67D9AD7E7A3}" type="parTrans" cxnId="{9235B516-7299-4C92-AA4C-82549331DF07}">
      <dgm:prSet/>
      <dgm:spPr/>
      <dgm:t>
        <a:bodyPr/>
        <a:lstStyle/>
        <a:p>
          <a:endParaRPr lang="en-US"/>
        </a:p>
      </dgm:t>
    </dgm:pt>
    <dgm:pt modelId="{6619EB33-087D-43CF-ADE6-BD49508B931C}" type="sibTrans" cxnId="{9235B516-7299-4C92-AA4C-82549331DF07}">
      <dgm:prSet/>
      <dgm:spPr/>
      <dgm:t>
        <a:bodyPr/>
        <a:lstStyle/>
        <a:p>
          <a:endParaRPr lang="en-US"/>
        </a:p>
      </dgm:t>
    </dgm:pt>
    <dgm:pt modelId="{39D17C68-B449-4F57-938C-17AC89660D0C}">
      <dgm:prSet/>
      <dgm:spPr/>
      <dgm:t>
        <a:bodyPr/>
        <a:lstStyle/>
        <a:p>
          <a:r>
            <a:rPr lang="en-IE"/>
            <a:t>A.S.D. Unit- Currently 18 students- 0 places available for 2024-25</a:t>
          </a:r>
          <a:endParaRPr lang="en-US"/>
        </a:p>
      </dgm:t>
    </dgm:pt>
    <dgm:pt modelId="{169D5C8A-7A56-4368-BE12-FFAA969E63F9}" type="parTrans" cxnId="{69B0A088-EAB5-4C92-97F6-6DAECA8A1E3E}">
      <dgm:prSet/>
      <dgm:spPr/>
      <dgm:t>
        <a:bodyPr/>
        <a:lstStyle/>
        <a:p>
          <a:endParaRPr lang="en-US"/>
        </a:p>
      </dgm:t>
    </dgm:pt>
    <dgm:pt modelId="{33B4422B-C5FC-4124-BF8E-896D480D3EBF}" type="sibTrans" cxnId="{69B0A088-EAB5-4C92-97F6-6DAECA8A1E3E}">
      <dgm:prSet/>
      <dgm:spPr/>
      <dgm:t>
        <a:bodyPr/>
        <a:lstStyle/>
        <a:p>
          <a:endParaRPr lang="en-US"/>
        </a:p>
      </dgm:t>
    </dgm:pt>
    <dgm:pt modelId="{9EFB6403-8F26-4C92-B47C-10B9724910D7}">
      <dgm:prSet/>
      <dgm:spPr/>
      <dgm:t>
        <a:bodyPr/>
        <a:lstStyle/>
        <a:p>
          <a:r>
            <a:rPr lang="en-IE"/>
            <a:t>*Must have explicit requirement in Ed. Psychologist’s Report</a:t>
          </a:r>
          <a:endParaRPr lang="en-US"/>
        </a:p>
      </dgm:t>
    </dgm:pt>
    <dgm:pt modelId="{CA29EBCF-A4A3-4745-BAF1-063A159E3B6C}" type="parTrans" cxnId="{75E2DB2D-8BD6-4F89-8388-D80EBA559D3D}">
      <dgm:prSet/>
      <dgm:spPr/>
      <dgm:t>
        <a:bodyPr/>
        <a:lstStyle/>
        <a:p>
          <a:endParaRPr lang="en-US"/>
        </a:p>
      </dgm:t>
    </dgm:pt>
    <dgm:pt modelId="{D40B1D2F-B65B-41A7-84B6-8D358271A0B3}" type="sibTrans" cxnId="{75E2DB2D-8BD6-4F89-8388-D80EBA559D3D}">
      <dgm:prSet/>
      <dgm:spPr/>
      <dgm:t>
        <a:bodyPr/>
        <a:lstStyle/>
        <a:p>
          <a:endParaRPr lang="en-US"/>
        </a:p>
      </dgm:t>
    </dgm:pt>
    <dgm:pt modelId="{55CCE7FE-7F8A-4BD9-BF41-89008310EBE7}">
      <dgm:prSet/>
      <dgm:spPr/>
      <dgm:t>
        <a:bodyPr/>
        <a:lstStyle/>
        <a:p>
          <a:r>
            <a:rPr lang="en-IE"/>
            <a:t>Learning Support- Dealt with by means of DES Allocation</a:t>
          </a:r>
          <a:endParaRPr lang="en-US"/>
        </a:p>
      </dgm:t>
    </dgm:pt>
    <dgm:pt modelId="{07397A80-ECC7-4EB7-B995-7314CA88AE8B}" type="parTrans" cxnId="{281A85AE-BC0D-43F2-BE1D-080FE914A54B}">
      <dgm:prSet/>
      <dgm:spPr/>
      <dgm:t>
        <a:bodyPr/>
        <a:lstStyle/>
        <a:p>
          <a:endParaRPr lang="en-US"/>
        </a:p>
      </dgm:t>
    </dgm:pt>
    <dgm:pt modelId="{96B333D0-0614-476F-A8D8-EE038ECEEAB9}" type="sibTrans" cxnId="{281A85AE-BC0D-43F2-BE1D-080FE914A54B}">
      <dgm:prSet/>
      <dgm:spPr/>
      <dgm:t>
        <a:bodyPr/>
        <a:lstStyle/>
        <a:p>
          <a:endParaRPr lang="en-US"/>
        </a:p>
      </dgm:t>
    </dgm:pt>
    <dgm:pt modelId="{EE390E9C-680C-4509-91FA-903349D0A7EC}">
      <dgm:prSet/>
      <dgm:spPr/>
      <dgm:t>
        <a:bodyPr/>
        <a:lstStyle/>
        <a:p>
          <a:r>
            <a:rPr lang="en-IE"/>
            <a:t>Learning Support- withdrawal and/or in class support </a:t>
          </a:r>
          <a:endParaRPr lang="en-US"/>
        </a:p>
      </dgm:t>
    </dgm:pt>
    <dgm:pt modelId="{CC28181F-F5CF-4EF1-BD97-1805BCD44C09}" type="parTrans" cxnId="{6807F44F-7D60-4F39-9DC3-CC106F9323F4}">
      <dgm:prSet/>
      <dgm:spPr/>
      <dgm:t>
        <a:bodyPr/>
        <a:lstStyle/>
        <a:p>
          <a:endParaRPr lang="en-US"/>
        </a:p>
      </dgm:t>
    </dgm:pt>
    <dgm:pt modelId="{CBB28EA2-A0D1-4A2F-AD76-069DCC56A311}" type="sibTrans" cxnId="{6807F44F-7D60-4F39-9DC3-CC106F9323F4}">
      <dgm:prSet/>
      <dgm:spPr/>
      <dgm:t>
        <a:bodyPr/>
        <a:lstStyle/>
        <a:p>
          <a:endParaRPr lang="en-US"/>
        </a:p>
      </dgm:t>
    </dgm:pt>
    <dgm:pt modelId="{D2D8B37B-0E99-487F-A516-E32234C627DC}" type="pres">
      <dgm:prSet presAssocID="{A55DB639-EA78-449D-9A08-62FB41494522}" presName="diagram" presStyleCnt="0">
        <dgm:presLayoutVars>
          <dgm:dir/>
          <dgm:resizeHandles val="exact"/>
        </dgm:presLayoutVars>
      </dgm:prSet>
      <dgm:spPr/>
    </dgm:pt>
    <dgm:pt modelId="{B8CFD3C6-7280-47ED-B965-1674DF7FF5E9}" type="pres">
      <dgm:prSet presAssocID="{1A2C520C-6CEF-4545-BE66-134622808EFD}" presName="node" presStyleLbl="node1" presStyleIdx="0" presStyleCnt="5">
        <dgm:presLayoutVars>
          <dgm:bulletEnabled val="1"/>
        </dgm:presLayoutVars>
      </dgm:prSet>
      <dgm:spPr/>
    </dgm:pt>
    <dgm:pt modelId="{E1598BA8-51BE-4543-BB14-094E5D7CA0CC}" type="pres">
      <dgm:prSet presAssocID="{6619EB33-087D-43CF-ADE6-BD49508B931C}" presName="sibTrans" presStyleCnt="0"/>
      <dgm:spPr/>
    </dgm:pt>
    <dgm:pt modelId="{05706590-A6CD-401C-9886-39A7027C80F9}" type="pres">
      <dgm:prSet presAssocID="{39D17C68-B449-4F57-938C-17AC89660D0C}" presName="node" presStyleLbl="node1" presStyleIdx="1" presStyleCnt="5">
        <dgm:presLayoutVars>
          <dgm:bulletEnabled val="1"/>
        </dgm:presLayoutVars>
      </dgm:prSet>
      <dgm:spPr/>
    </dgm:pt>
    <dgm:pt modelId="{C70EA88D-72E3-47E4-9E07-FE7468D1B229}" type="pres">
      <dgm:prSet presAssocID="{33B4422B-C5FC-4124-BF8E-896D480D3EBF}" presName="sibTrans" presStyleCnt="0"/>
      <dgm:spPr/>
    </dgm:pt>
    <dgm:pt modelId="{C041529A-320A-45B5-BDEC-48AEF7CDB414}" type="pres">
      <dgm:prSet presAssocID="{9EFB6403-8F26-4C92-B47C-10B9724910D7}" presName="node" presStyleLbl="node1" presStyleIdx="2" presStyleCnt="5">
        <dgm:presLayoutVars>
          <dgm:bulletEnabled val="1"/>
        </dgm:presLayoutVars>
      </dgm:prSet>
      <dgm:spPr/>
    </dgm:pt>
    <dgm:pt modelId="{199620F1-9B81-43D5-AF74-E3D37FF61EE9}" type="pres">
      <dgm:prSet presAssocID="{D40B1D2F-B65B-41A7-84B6-8D358271A0B3}" presName="sibTrans" presStyleCnt="0"/>
      <dgm:spPr/>
    </dgm:pt>
    <dgm:pt modelId="{E316A155-577C-4439-BAFA-F559121B7392}" type="pres">
      <dgm:prSet presAssocID="{55CCE7FE-7F8A-4BD9-BF41-89008310EBE7}" presName="node" presStyleLbl="node1" presStyleIdx="3" presStyleCnt="5">
        <dgm:presLayoutVars>
          <dgm:bulletEnabled val="1"/>
        </dgm:presLayoutVars>
      </dgm:prSet>
      <dgm:spPr/>
    </dgm:pt>
    <dgm:pt modelId="{62E2DEE7-59CC-4E7C-A44A-41F2592906B7}" type="pres">
      <dgm:prSet presAssocID="{96B333D0-0614-476F-A8D8-EE038ECEEAB9}" presName="sibTrans" presStyleCnt="0"/>
      <dgm:spPr/>
    </dgm:pt>
    <dgm:pt modelId="{16CFF38D-573D-4B27-B9E9-179284FEEB1C}" type="pres">
      <dgm:prSet presAssocID="{EE390E9C-680C-4509-91FA-903349D0A7EC}" presName="node" presStyleLbl="node1" presStyleIdx="4" presStyleCnt="5">
        <dgm:presLayoutVars>
          <dgm:bulletEnabled val="1"/>
        </dgm:presLayoutVars>
      </dgm:prSet>
      <dgm:spPr/>
    </dgm:pt>
  </dgm:ptLst>
  <dgm:cxnLst>
    <dgm:cxn modelId="{9235B516-7299-4C92-AA4C-82549331DF07}" srcId="{A55DB639-EA78-449D-9A08-62FB41494522}" destId="{1A2C520C-6CEF-4545-BE66-134622808EFD}" srcOrd="0" destOrd="0" parTransId="{A4037F3E-F460-4170-944E-D67D9AD7E7A3}" sibTransId="{6619EB33-087D-43CF-ADE6-BD49508B931C}"/>
    <dgm:cxn modelId="{75E2DB2D-8BD6-4F89-8388-D80EBA559D3D}" srcId="{A55DB639-EA78-449D-9A08-62FB41494522}" destId="{9EFB6403-8F26-4C92-B47C-10B9724910D7}" srcOrd="2" destOrd="0" parTransId="{CA29EBCF-A4A3-4745-BAF1-063A159E3B6C}" sibTransId="{D40B1D2F-B65B-41A7-84B6-8D358271A0B3}"/>
    <dgm:cxn modelId="{5D27BF47-64AD-4DA7-A75D-63B479D38835}" type="presOf" srcId="{A55DB639-EA78-449D-9A08-62FB41494522}" destId="{D2D8B37B-0E99-487F-A516-E32234C627DC}" srcOrd="0" destOrd="0" presId="urn:microsoft.com/office/officeart/2005/8/layout/default"/>
    <dgm:cxn modelId="{8C443E68-06C7-4603-8593-9E28441E3A6C}" type="presOf" srcId="{1A2C520C-6CEF-4545-BE66-134622808EFD}" destId="{B8CFD3C6-7280-47ED-B965-1674DF7FF5E9}" srcOrd="0" destOrd="0" presId="urn:microsoft.com/office/officeart/2005/8/layout/default"/>
    <dgm:cxn modelId="{6807F44F-7D60-4F39-9DC3-CC106F9323F4}" srcId="{A55DB639-EA78-449D-9A08-62FB41494522}" destId="{EE390E9C-680C-4509-91FA-903349D0A7EC}" srcOrd="4" destOrd="0" parTransId="{CC28181F-F5CF-4EF1-BD97-1805BCD44C09}" sibTransId="{CBB28EA2-A0D1-4A2F-AD76-069DCC56A311}"/>
    <dgm:cxn modelId="{4338D371-7868-4C69-8A2C-D4601FEA4915}" type="presOf" srcId="{55CCE7FE-7F8A-4BD9-BF41-89008310EBE7}" destId="{E316A155-577C-4439-BAFA-F559121B7392}" srcOrd="0" destOrd="0" presId="urn:microsoft.com/office/officeart/2005/8/layout/default"/>
    <dgm:cxn modelId="{69B0A088-EAB5-4C92-97F6-6DAECA8A1E3E}" srcId="{A55DB639-EA78-449D-9A08-62FB41494522}" destId="{39D17C68-B449-4F57-938C-17AC89660D0C}" srcOrd="1" destOrd="0" parTransId="{169D5C8A-7A56-4368-BE12-FFAA969E63F9}" sibTransId="{33B4422B-C5FC-4124-BF8E-896D480D3EBF}"/>
    <dgm:cxn modelId="{281A85AE-BC0D-43F2-BE1D-080FE914A54B}" srcId="{A55DB639-EA78-449D-9A08-62FB41494522}" destId="{55CCE7FE-7F8A-4BD9-BF41-89008310EBE7}" srcOrd="3" destOrd="0" parTransId="{07397A80-ECC7-4EB7-B995-7314CA88AE8B}" sibTransId="{96B333D0-0614-476F-A8D8-EE038ECEEAB9}"/>
    <dgm:cxn modelId="{69AA10D2-8889-4ABC-BB01-DDDE8921E7A0}" type="presOf" srcId="{EE390E9C-680C-4509-91FA-903349D0A7EC}" destId="{16CFF38D-573D-4B27-B9E9-179284FEEB1C}" srcOrd="0" destOrd="0" presId="urn:microsoft.com/office/officeart/2005/8/layout/default"/>
    <dgm:cxn modelId="{5D750AE8-5079-42C7-A0B3-8EC03B6C6B88}" type="presOf" srcId="{9EFB6403-8F26-4C92-B47C-10B9724910D7}" destId="{C041529A-320A-45B5-BDEC-48AEF7CDB414}" srcOrd="0" destOrd="0" presId="urn:microsoft.com/office/officeart/2005/8/layout/default"/>
    <dgm:cxn modelId="{4EF30AEB-95D6-4AA4-BBC6-D29CD350C47E}" type="presOf" srcId="{39D17C68-B449-4F57-938C-17AC89660D0C}" destId="{05706590-A6CD-401C-9886-39A7027C80F9}" srcOrd="0" destOrd="0" presId="urn:microsoft.com/office/officeart/2005/8/layout/default"/>
    <dgm:cxn modelId="{CAA150C5-91F0-4346-BB83-49D0913C7B1A}" type="presParOf" srcId="{D2D8B37B-0E99-487F-A516-E32234C627DC}" destId="{B8CFD3C6-7280-47ED-B965-1674DF7FF5E9}" srcOrd="0" destOrd="0" presId="urn:microsoft.com/office/officeart/2005/8/layout/default"/>
    <dgm:cxn modelId="{E3BF4856-6CBA-44B1-9482-69C8228739AC}" type="presParOf" srcId="{D2D8B37B-0E99-487F-A516-E32234C627DC}" destId="{E1598BA8-51BE-4543-BB14-094E5D7CA0CC}" srcOrd="1" destOrd="0" presId="urn:microsoft.com/office/officeart/2005/8/layout/default"/>
    <dgm:cxn modelId="{77BA7149-3C8A-4155-BCD7-46CB52D43010}" type="presParOf" srcId="{D2D8B37B-0E99-487F-A516-E32234C627DC}" destId="{05706590-A6CD-401C-9886-39A7027C80F9}" srcOrd="2" destOrd="0" presId="urn:microsoft.com/office/officeart/2005/8/layout/default"/>
    <dgm:cxn modelId="{138BD139-4C64-49DE-8819-BE79ECFE381C}" type="presParOf" srcId="{D2D8B37B-0E99-487F-A516-E32234C627DC}" destId="{C70EA88D-72E3-47E4-9E07-FE7468D1B229}" srcOrd="3" destOrd="0" presId="urn:microsoft.com/office/officeart/2005/8/layout/default"/>
    <dgm:cxn modelId="{A0792010-ECC9-4A60-9B8E-92A8A370A081}" type="presParOf" srcId="{D2D8B37B-0E99-487F-A516-E32234C627DC}" destId="{C041529A-320A-45B5-BDEC-48AEF7CDB414}" srcOrd="4" destOrd="0" presId="urn:microsoft.com/office/officeart/2005/8/layout/default"/>
    <dgm:cxn modelId="{3097D5FA-8759-4A39-A683-E17AE3879D99}" type="presParOf" srcId="{D2D8B37B-0E99-487F-A516-E32234C627DC}" destId="{199620F1-9B81-43D5-AF74-E3D37FF61EE9}" srcOrd="5" destOrd="0" presId="urn:microsoft.com/office/officeart/2005/8/layout/default"/>
    <dgm:cxn modelId="{4B3A4DE4-433E-4D42-B08A-48BE66B06732}" type="presParOf" srcId="{D2D8B37B-0E99-487F-A516-E32234C627DC}" destId="{E316A155-577C-4439-BAFA-F559121B7392}" srcOrd="6" destOrd="0" presId="urn:microsoft.com/office/officeart/2005/8/layout/default"/>
    <dgm:cxn modelId="{74157DD0-1C16-4B76-A467-087F59F49FB4}" type="presParOf" srcId="{D2D8B37B-0E99-487F-A516-E32234C627DC}" destId="{62E2DEE7-59CC-4E7C-A44A-41F2592906B7}" srcOrd="7" destOrd="0" presId="urn:microsoft.com/office/officeart/2005/8/layout/default"/>
    <dgm:cxn modelId="{1BCCCDBE-875D-4F93-941B-04D9AAC50BBB}" type="presParOf" srcId="{D2D8B37B-0E99-487F-A516-E32234C627DC}" destId="{16CFF38D-573D-4B27-B9E9-179284FEEB1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6D989BD-5533-45D8-86A1-6E6A718458C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69C9752-6D6D-4C91-A8FD-73A3F83D2BE4}">
      <dgm:prSet/>
      <dgm:spPr/>
      <dgm:t>
        <a:bodyPr/>
        <a:lstStyle/>
        <a:p>
          <a:r>
            <a:rPr lang="en-IE"/>
            <a:t>Caring ethos</a:t>
          </a:r>
          <a:endParaRPr lang="en-US"/>
        </a:p>
      </dgm:t>
    </dgm:pt>
    <dgm:pt modelId="{B116959B-8AF6-4BE7-805D-42A31C2C2EAC}" type="parTrans" cxnId="{BFCD3DEB-8060-43DE-AB44-1BFA9131847E}">
      <dgm:prSet/>
      <dgm:spPr/>
      <dgm:t>
        <a:bodyPr/>
        <a:lstStyle/>
        <a:p>
          <a:endParaRPr lang="en-US"/>
        </a:p>
      </dgm:t>
    </dgm:pt>
    <dgm:pt modelId="{AADB17A6-235B-4E69-9C83-CC8566D4DDF1}" type="sibTrans" cxnId="{BFCD3DEB-8060-43DE-AB44-1BFA9131847E}">
      <dgm:prSet/>
      <dgm:spPr/>
      <dgm:t>
        <a:bodyPr/>
        <a:lstStyle/>
        <a:p>
          <a:endParaRPr lang="en-US"/>
        </a:p>
      </dgm:t>
    </dgm:pt>
    <dgm:pt modelId="{D3C258A8-35AF-4C20-BA45-3E519636FABD}">
      <dgm:prSet/>
      <dgm:spPr/>
      <dgm:t>
        <a:bodyPr/>
        <a:lstStyle/>
        <a:p>
          <a:r>
            <a:rPr lang="en-IE"/>
            <a:t>Policy covers various forms-physical/verbal/cyber etc.</a:t>
          </a:r>
          <a:endParaRPr lang="en-US"/>
        </a:p>
      </dgm:t>
    </dgm:pt>
    <dgm:pt modelId="{20704D0F-A9A1-4B85-ADC5-1A7BF9943933}" type="parTrans" cxnId="{CE0B4982-7F2A-4D17-A7B1-2598E3C34CCC}">
      <dgm:prSet/>
      <dgm:spPr/>
      <dgm:t>
        <a:bodyPr/>
        <a:lstStyle/>
        <a:p>
          <a:endParaRPr lang="en-US"/>
        </a:p>
      </dgm:t>
    </dgm:pt>
    <dgm:pt modelId="{74A6EF94-C788-486E-81A3-796A68385680}" type="sibTrans" cxnId="{CE0B4982-7F2A-4D17-A7B1-2598E3C34CCC}">
      <dgm:prSet/>
      <dgm:spPr/>
      <dgm:t>
        <a:bodyPr/>
        <a:lstStyle/>
        <a:p>
          <a:endParaRPr lang="en-US"/>
        </a:p>
      </dgm:t>
    </dgm:pt>
    <dgm:pt modelId="{FA0937D5-7F63-48A7-ACD2-5003074130F4}">
      <dgm:prSet/>
      <dgm:spPr/>
      <dgm:t>
        <a:bodyPr/>
        <a:lstStyle/>
        <a:p>
          <a:r>
            <a:rPr lang="en-IE"/>
            <a:t>Distributed to all new students and must be signed by parent/guardian and students</a:t>
          </a:r>
          <a:endParaRPr lang="en-US"/>
        </a:p>
      </dgm:t>
    </dgm:pt>
    <dgm:pt modelId="{0DE016CD-B547-4BF9-9800-031A54A1017F}" type="parTrans" cxnId="{B70AF813-429C-4850-9C2E-75B4423C50CA}">
      <dgm:prSet/>
      <dgm:spPr/>
      <dgm:t>
        <a:bodyPr/>
        <a:lstStyle/>
        <a:p>
          <a:endParaRPr lang="en-US"/>
        </a:p>
      </dgm:t>
    </dgm:pt>
    <dgm:pt modelId="{37F54FE1-0ED6-445C-AB18-2C27295AF844}" type="sibTrans" cxnId="{B70AF813-429C-4850-9C2E-75B4423C50CA}">
      <dgm:prSet/>
      <dgm:spPr/>
      <dgm:t>
        <a:bodyPr/>
        <a:lstStyle/>
        <a:p>
          <a:endParaRPr lang="en-US"/>
        </a:p>
      </dgm:t>
    </dgm:pt>
    <dgm:pt modelId="{45C0F5B8-00F9-447A-BEDE-6941100BF044}">
      <dgm:prSet/>
      <dgm:spPr/>
      <dgm:t>
        <a:bodyPr/>
        <a:lstStyle/>
        <a:p>
          <a:r>
            <a:rPr lang="en-IE"/>
            <a:t>Restorative Practices </a:t>
          </a:r>
          <a:endParaRPr lang="en-US"/>
        </a:p>
      </dgm:t>
    </dgm:pt>
    <dgm:pt modelId="{45D32AD4-5065-4914-931E-3C860F395585}" type="parTrans" cxnId="{5CC20464-36F2-4DF7-86D4-3AA1AC2CA905}">
      <dgm:prSet/>
      <dgm:spPr/>
      <dgm:t>
        <a:bodyPr/>
        <a:lstStyle/>
        <a:p>
          <a:endParaRPr lang="en-US"/>
        </a:p>
      </dgm:t>
    </dgm:pt>
    <dgm:pt modelId="{46D2C86A-D905-4C09-BCA3-42EDDEF759A7}" type="sibTrans" cxnId="{5CC20464-36F2-4DF7-86D4-3AA1AC2CA905}">
      <dgm:prSet/>
      <dgm:spPr/>
      <dgm:t>
        <a:bodyPr/>
        <a:lstStyle/>
        <a:p>
          <a:endParaRPr lang="en-US"/>
        </a:p>
      </dgm:t>
    </dgm:pt>
    <dgm:pt modelId="{1C9C974F-1618-4B89-A677-DDF8B93AA6CF}" type="pres">
      <dgm:prSet presAssocID="{D6D989BD-5533-45D8-86A1-6E6A718458CC}" presName="root" presStyleCnt="0">
        <dgm:presLayoutVars>
          <dgm:dir/>
          <dgm:resizeHandles val="exact"/>
        </dgm:presLayoutVars>
      </dgm:prSet>
      <dgm:spPr/>
    </dgm:pt>
    <dgm:pt modelId="{39A3BF91-9591-4638-A652-65728841742D}" type="pres">
      <dgm:prSet presAssocID="{C69C9752-6D6D-4C91-A8FD-73A3F83D2BE4}" presName="compNode" presStyleCnt="0"/>
      <dgm:spPr/>
    </dgm:pt>
    <dgm:pt modelId="{CEE60A51-2811-4639-AE12-6652C6B91DD5}" type="pres">
      <dgm:prSet presAssocID="{C69C9752-6D6D-4C91-A8FD-73A3F83D2BE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a:ext>
      </dgm:extLst>
    </dgm:pt>
    <dgm:pt modelId="{AA44E0F1-AD1B-48EB-ABF3-74F87B49F476}" type="pres">
      <dgm:prSet presAssocID="{C69C9752-6D6D-4C91-A8FD-73A3F83D2BE4}" presName="spaceRect" presStyleCnt="0"/>
      <dgm:spPr/>
    </dgm:pt>
    <dgm:pt modelId="{95896CA5-1FC1-402E-8602-950D6BC9F79A}" type="pres">
      <dgm:prSet presAssocID="{C69C9752-6D6D-4C91-A8FD-73A3F83D2BE4}" presName="textRect" presStyleLbl="revTx" presStyleIdx="0" presStyleCnt="4">
        <dgm:presLayoutVars>
          <dgm:chMax val="1"/>
          <dgm:chPref val="1"/>
        </dgm:presLayoutVars>
      </dgm:prSet>
      <dgm:spPr/>
    </dgm:pt>
    <dgm:pt modelId="{F55B1A50-A73A-434D-A867-31CF6882B46C}" type="pres">
      <dgm:prSet presAssocID="{AADB17A6-235B-4E69-9C83-CC8566D4DDF1}" presName="sibTrans" presStyleCnt="0"/>
      <dgm:spPr/>
    </dgm:pt>
    <dgm:pt modelId="{8B497D30-B4D7-4297-ABEC-8308E2BA28D9}" type="pres">
      <dgm:prSet presAssocID="{D3C258A8-35AF-4C20-BA45-3E519636FABD}" presName="compNode" presStyleCnt="0"/>
      <dgm:spPr/>
    </dgm:pt>
    <dgm:pt modelId="{BB1DBBC6-B6D4-40B2-98F4-B8C5FD9F9EA2}" type="pres">
      <dgm:prSet presAssocID="{D3C258A8-35AF-4C20-BA45-3E519636FAB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ting"/>
        </a:ext>
      </dgm:extLst>
    </dgm:pt>
    <dgm:pt modelId="{56B3AA7E-DE48-412C-939D-2346890EC95D}" type="pres">
      <dgm:prSet presAssocID="{D3C258A8-35AF-4C20-BA45-3E519636FABD}" presName="spaceRect" presStyleCnt="0"/>
      <dgm:spPr/>
    </dgm:pt>
    <dgm:pt modelId="{F15FC7FB-1EB2-40F2-BB54-71B5C4617277}" type="pres">
      <dgm:prSet presAssocID="{D3C258A8-35AF-4C20-BA45-3E519636FABD}" presName="textRect" presStyleLbl="revTx" presStyleIdx="1" presStyleCnt="4">
        <dgm:presLayoutVars>
          <dgm:chMax val="1"/>
          <dgm:chPref val="1"/>
        </dgm:presLayoutVars>
      </dgm:prSet>
      <dgm:spPr/>
    </dgm:pt>
    <dgm:pt modelId="{3A647E32-178B-4923-A7BF-42B4662FC7FF}" type="pres">
      <dgm:prSet presAssocID="{74A6EF94-C788-486E-81A3-796A68385680}" presName="sibTrans" presStyleCnt="0"/>
      <dgm:spPr/>
    </dgm:pt>
    <dgm:pt modelId="{67AC000E-AA92-48B1-B050-6BC8D0CA86A3}" type="pres">
      <dgm:prSet presAssocID="{FA0937D5-7F63-48A7-ACD2-5003074130F4}" presName="compNode" presStyleCnt="0"/>
      <dgm:spPr/>
    </dgm:pt>
    <dgm:pt modelId="{7223BC00-CC9C-4D38-9BBF-0A12C747D1CB}" type="pres">
      <dgm:prSet presAssocID="{FA0937D5-7F63-48A7-ACD2-5003074130F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rent and Child"/>
        </a:ext>
      </dgm:extLst>
    </dgm:pt>
    <dgm:pt modelId="{97ED916E-56A9-4C35-B364-C1BF907F9F0A}" type="pres">
      <dgm:prSet presAssocID="{FA0937D5-7F63-48A7-ACD2-5003074130F4}" presName="spaceRect" presStyleCnt="0"/>
      <dgm:spPr/>
    </dgm:pt>
    <dgm:pt modelId="{D118CA77-4AB9-456D-B937-31460C56F49D}" type="pres">
      <dgm:prSet presAssocID="{FA0937D5-7F63-48A7-ACD2-5003074130F4}" presName="textRect" presStyleLbl="revTx" presStyleIdx="2" presStyleCnt="4">
        <dgm:presLayoutVars>
          <dgm:chMax val="1"/>
          <dgm:chPref val="1"/>
        </dgm:presLayoutVars>
      </dgm:prSet>
      <dgm:spPr/>
    </dgm:pt>
    <dgm:pt modelId="{8A472DA0-2CA9-447C-8A11-C2B44D8E26B7}" type="pres">
      <dgm:prSet presAssocID="{37F54FE1-0ED6-445C-AB18-2C27295AF844}" presName="sibTrans" presStyleCnt="0"/>
      <dgm:spPr/>
    </dgm:pt>
    <dgm:pt modelId="{9C3B9512-7BD7-46EF-893F-49F37787EB8B}" type="pres">
      <dgm:prSet presAssocID="{45C0F5B8-00F9-447A-BEDE-6941100BF044}" presName="compNode" presStyleCnt="0"/>
      <dgm:spPr/>
    </dgm:pt>
    <dgm:pt modelId="{C7B831CC-F2F3-4BD4-979F-3B6F62D87EA9}" type="pres">
      <dgm:prSet presAssocID="{45C0F5B8-00F9-447A-BEDE-6941100BF04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E9A5B645-D694-44E2-96D7-499AC60FD2EF}" type="pres">
      <dgm:prSet presAssocID="{45C0F5B8-00F9-447A-BEDE-6941100BF044}" presName="spaceRect" presStyleCnt="0"/>
      <dgm:spPr/>
    </dgm:pt>
    <dgm:pt modelId="{EB399BAC-F1AB-494C-8D36-1CB9B17B3385}" type="pres">
      <dgm:prSet presAssocID="{45C0F5B8-00F9-447A-BEDE-6941100BF044}" presName="textRect" presStyleLbl="revTx" presStyleIdx="3" presStyleCnt="4">
        <dgm:presLayoutVars>
          <dgm:chMax val="1"/>
          <dgm:chPref val="1"/>
        </dgm:presLayoutVars>
      </dgm:prSet>
      <dgm:spPr/>
    </dgm:pt>
  </dgm:ptLst>
  <dgm:cxnLst>
    <dgm:cxn modelId="{B70AF813-429C-4850-9C2E-75B4423C50CA}" srcId="{D6D989BD-5533-45D8-86A1-6E6A718458CC}" destId="{FA0937D5-7F63-48A7-ACD2-5003074130F4}" srcOrd="2" destOrd="0" parTransId="{0DE016CD-B547-4BF9-9800-031A54A1017F}" sibTransId="{37F54FE1-0ED6-445C-AB18-2C27295AF844}"/>
    <dgm:cxn modelId="{DF221E16-4912-48A1-962A-907DA0569701}" type="presOf" srcId="{D3C258A8-35AF-4C20-BA45-3E519636FABD}" destId="{F15FC7FB-1EB2-40F2-BB54-71B5C4617277}" srcOrd="0" destOrd="0" presId="urn:microsoft.com/office/officeart/2018/2/layout/IconLabelList"/>
    <dgm:cxn modelId="{D7108E1C-BDDD-4A92-936A-BF8F3F8AFE7D}" type="presOf" srcId="{C69C9752-6D6D-4C91-A8FD-73A3F83D2BE4}" destId="{95896CA5-1FC1-402E-8602-950D6BC9F79A}" srcOrd="0" destOrd="0" presId="urn:microsoft.com/office/officeart/2018/2/layout/IconLabelList"/>
    <dgm:cxn modelId="{B48DB927-0257-4476-9A14-350052CA99FE}" type="presOf" srcId="{D6D989BD-5533-45D8-86A1-6E6A718458CC}" destId="{1C9C974F-1618-4B89-A677-DDF8B93AA6CF}" srcOrd="0" destOrd="0" presId="urn:microsoft.com/office/officeart/2018/2/layout/IconLabelList"/>
    <dgm:cxn modelId="{5CC20464-36F2-4DF7-86D4-3AA1AC2CA905}" srcId="{D6D989BD-5533-45D8-86A1-6E6A718458CC}" destId="{45C0F5B8-00F9-447A-BEDE-6941100BF044}" srcOrd="3" destOrd="0" parTransId="{45D32AD4-5065-4914-931E-3C860F395585}" sibTransId="{46D2C86A-D905-4C09-BCA3-42EDDEF759A7}"/>
    <dgm:cxn modelId="{CE0B4982-7F2A-4D17-A7B1-2598E3C34CCC}" srcId="{D6D989BD-5533-45D8-86A1-6E6A718458CC}" destId="{D3C258A8-35AF-4C20-BA45-3E519636FABD}" srcOrd="1" destOrd="0" parTransId="{20704D0F-A9A1-4B85-ADC5-1A7BF9943933}" sibTransId="{74A6EF94-C788-486E-81A3-796A68385680}"/>
    <dgm:cxn modelId="{B156A792-9C3A-45F5-9D90-BA1FE7530E7F}" type="presOf" srcId="{FA0937D5-7F63-48A7-ACD2-5003074130F4}" destId="{D118CA77-4AB9-456D-B937-31460C56F49D}" srcOrd="0" destOrd="0" presId="urn:microsoft.com/office/officeart/2018/2/layout/IconLabelList"/>
    <dgm:cxn modelId="{CA123FCE-8C53-4FA1-AAB1-07E55B7145C0}" type="presOf" srcId="{45C0F5B8-00F9-447A-BEDE-6941100BF044}" destId="{EB399BAC-F1AB-494C-8D36-1CB9B17B3385}" srcOrd="0" destOrd="0" presId="urn:microsoft.com/office/officeart/2018/2/layout/IconLabelList"/>
    <dgm:cxn modelId="{BFCD3DEB-8060-43DE-AB44-1BFA9131847E}" srcId="{D6D989BD-5533-45D8-86A1-6E6A718458CC}" destId="{C69C9752-6D6D-4C91-A8FD-73A3F83D2BE4}" srcOrd="0" destOrd="0" parTransId="{B116959B-8AF6-4BE7-805D-42A31C2C2EAC}" sibTransId="{AADB17A6-235B-4E69-9C83-CC8566D4DDF1}"/>
    <dgm:cxn modelId="{FA555E4B-809E-43EF-B3A7-9BE4BD8531D6}" type="presParOf" srcId="{1C9C974F-1618-4B89-A677-DDF8B93AA6CF}" destId="{39A3BF91-9591-4638-A652-65728841742D}" srcOrd="0" destOrd="0" presId="urn:microsoft.com/office/officeart/2018/2/layout/IconLabelList"/>
    <dgm:cxn modelId="{E04FABCF-2E90-4C26-9438-F705A87C0593}" type="presParOf" srcId="{39A3BF91-9591-4638-A652-65728841742D}" destId="{CEE60A51-2811-4639-AE12-6652C6B91DD5}" srcOrd="0" destOrd="0" presId="urn:microsoft.com/office/officeart/2018/2/layout/IconLabelList"/>
    <dgm:cxn modelId="{537FBAB4-5178-4239-991D-7E2EE815D04C}" type="presParOf" srcId="{39A3BF91-9591-4638-A652-65728841742D}" destId="{AA44E0F1-AD1B-48EB-ABF3-74F87B49F476}" srcOrd="1" destOrd="0" presId="urn:microsoft.com/office/officeart/2018/2/layout/IconLabelList"/>
    <dgm:cxn modelId="{8F132B1A-8355-408F-A43E-A13FC636EB65}" type="presParOf" srcId="{39A3BF91-9591-4638-A652-65728841742D}" destId="{95896CA5-1FC1-402E-8602-950D6BC9F79A}" srcOrd="2" destOrd="0" presId="urn:microsoft.com/office/officeart/2018/2/layout/IconLabelList"/>
    <dgm:cxn modelId="{10F9AE5C-E944-4285-9A99-CDAF3662106E}" type="presParOf" srcId="{1C9C974F-1618-4B89-A677-DDF8B93AA6CF}" destId="{F55B1A50-A73A-434D-A867-31CF6882B46C}" srcOrd="1" destOrd="0" presId="urn:microsoft.com/office/officeart/2018/2/layout/IconLabelList"/>
    <dgm:cxn modelId="{34178212-90BC-4B60-AA5E-187183EB7FE3}" type="presParOf" srcId="{1C9C974F-1618-4B89-A677-DDF8B93AA6CF}" destId="{8B497D30-B4D7-4297-ABEC-8308E2BA28D9}" srcOrd="2" destOrd="0" presId="urn:microsoft.com/office/officeart/2018/2/layout/IconLabelList"/>
    <dgm:cxn modelId="{9E11444A-4C4D-4982-B7BD-D257CDF95A19}" type="presParOf" srcId="{8B497D30-B4D7-4297-ABEC-8308E2BA28D9}" destId="{BB1DBBC6-B6D4-40B2-98F4-B8C5FD9F9EA2}" srcOrd="0" destOrd="0" presId="urn:microsoft.com/office/officeart/2018/2/layout/IconLabelList"/>
    <dgm:cxn modelId="{6633AC8A-897D-4A75-9B63-01886618D4C2}" type="presParOf" srcId="{8B497D30-B4D7-4297-ABEC-8308E2BA28D9}" destId="{56B3AA7E-DE48-412C-939D-2346890EC95D}" srcOrd="1" destOrd="0" presId="urn:microsoft.com/office/officeart/2018/2/layout/IconLabelList"/>
    <dgm:cxn modelId="{55986128-FCB2-416D-AEDB-6AD15A240540}" type="presParOf" srcId="{8B497D30-B4D7-4297-ABEC-8308E2BA28D9}" destId="{F15FC7FB-1EB2-40F2-BB54-71B5C4617277}" srcOrd="2" destOrd="0" presId="urn:microsoft.com/office/officeart/2018/2/layout/IconLabelList"/>
    <dgm:cxn modelId="{EFE0CE32-8807-466A-BA08-640D56F94A79}" type="presParOf" srcId="{1C9C974F-1618-4B89-A677-DDF8B93AA6CF}" destId="{3A647E32-178B-4923-A7BF-42B4662FC7FF}" srcOrd="3" destOrd="0" presId="urn:microsoft.com/office/officeart/2018/2/layout/IconLabelList"/>
    <dgm:cxn modelId="{616E0BD4-E4BC-4669-A80D-E791519C7E59}" type="presParOf" srcId="{1C9C974F-1618-4B89-A677-DDF8B93AA6CF}" destId="{67AC000E-AA92-48B1-B050-6BC8D0CA86A3}" srcOrd="4" destOrd="0" presId="urn:microsoft.com/office/officeart/2018/2/layout/IconLabelList"/>
    <dgm:cxn modelId="{4C4285C6-328A-4922-88E8-BADCFC8B9221}" type="presParOf" srcId="{67AC000E-AA92-48B1-B050-6BC8D0CA86A3}" destId="{7223BC00-CC9C-4D38-9BBF-0A12C747D1CB}" srcOrd="0" destOrd="0" presId="urn:microsoft.com/office/officeart/2018/2/layout/IconLabelList"/>
    <dgm:cxn modelId="{D8028E98-2E9B-4960-A21C-BAC04352D27A}" type="presParOf" srcId="{67AC000E-AA92-48B1-B050-6BC8D0CA86A3}" destId="{97ED916E-56A9-4C35-B364-C1BF907F9F0A}" srcOrd="1" destOrd="0" presId="urn:microsoft.com/office/officeart/2018/2/layout/IconLabelList"/>
    <dgm:cxn modelId="{BE671E85-CBF1-456D-959C-5A9F0113EC8E}" type="presParOf" srcId="{67AC000E-AA92-48B1-B050-6BC8D0CA86A3}" destId="{D118CA77-4AB9-456D-B937-31460C56F49D}" srcOrd="2" destOrd="0" presId="urn:microsoft.com/office/officeart/2018/2/layout/IconLabelList"/>
    <dgm:cxn modelId="{80E69201-5076-44BC-BE97-F631D0DB71B6}" type="presParOf" srcId="{1C9C974F-1618-4B89-A677-DDF8B93AA6CF}" destId="{8A472DA0-2CA9-447C-8A11-C2B44D8E26B7}" srcOrd="5" destOrd="0" presId="urn:microsoft.com/office/officeart/2018/2/layout/IconLabelList"/>
    <dgm:cxn modelId="{91DB4DF8-67C7-4EF0-B07A-0E21149A8B40}" type="presParOf" srcId="{1C9C974F-1618-4B89-A677-DDF8B93AA6CF}" destId="{9C3B9512-7BD7-46EF-893F-49F37787EB8B}" srcOrd="6" destOrd="0" presId="urn:microsoft.com/office/officeart/2018/2/layout/IconLabelList"/>
    <dgm:cxn modelId="{496DDC64-DE93-45D7-832A-9C2E264E6988}" type="presParOf" srcId="{9C3B9512-7BD7-46EF-893F-49F37787EB8B}" destId="{C7B831CC-F2F3-4BD4-979F-3B6F62D87EA9}" srcOrd="0" destOrd="0" presId="urn:microsoft.com/office/officeart/2018/2/layout/IconLabelList"/>
    <dgm:cxn modelId="{C505638A-8F0E-47CC-8BC3-CD648D694A77}" type="presParOf" srcId="{9C3B9512-7BD7-46EF-893F-49F37787EB8B}" destId="{E9A5B645-D694-44E2-96D7-499AC60FD2EF}" srcOrd="1" destOrd="0" presId="urn:microsoft.com/office/officeart/2018/2/layout/IconLabelList"/>
    <dgm:cxn modelId="{6441D80D-E0C8-4DDE-8D63-FB0BD19EC838}" type="presParOf" srcId="{9C3B9512-7BD7-46EF-893F-49F37787EB8B}" destId="{EB399BAC-F1AB-494C-8D36-1CB9B17B338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F63DADC-1F26-402D-AB36-EDC9A646CDD2}"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F6CB2E65-656A-4DAF-8023-C50775477B4C}">
      <dgm:prSet/>
      <dgm:spPr/>
      <dgm:t>
        <a:bodyPr/>
        <a:lstStyle/>
        <a:p>
          <a:r>
            <a:rPr lang="en-IE"/>
            <a:t>Website </a:t>
          </a:r>
          <a:r>
            <a:rPr lang="en-IE">
              <a:hlinkClick xmlns:r="http://schemas.openxmlformats.org/officeDocument/2006/relationships" r:id="rId1"/>
            </a:rPr>
            <a:t>www.wexfordcbs.ie</a:t>
          </a:r>
          <a:endParaRPr lang="en-US"/>
        </a:p>
      </dgm:t>
    </dgm:pt>
    <dgm:pt modelId="{62FA9120-05E4-428B-A92A-375525FB7F89}" type="parTrans" cxnId="{A7E363F6-0C70-4F3E-AF11-43931CB3AF2F}">
      <dgm:prSet/>
      <dgm:spPr/>
      <dgm:t>
        <a:bodyPr/>
        <a:lstStyle/>
        <a:p>
          <a:endParaRPr lang="en-US"/>
        </a:p>
      </dgm:t>
    </dgm:pt>
    <dgm:pt modelId="{99174483-03AD-4258-9704-1185B041317F}" type="sibTrans" cxnId="{A7E363F6-0C70-4F3E-AF11-43931CB3AF2F}">
      <dgm:prSet/>
      <dgm:spPr/>
      <dgm:t>
        <a:bodyPr/>
        <a:lstStyle/>
        <a:p>
          <a:endParaRPr lang="en-US"/>
        </a:p>
      </dgm:t>
    </dgm:pt>
    <dgm:pt modelId="{5C7A5998-535B-47E6-B4C1-9A57C0208BD1}">
      <dgm:prSet/>
      <dgm:spPr/>
      <dgm:t>
        <a:bodyPr/>
        <a:lstStyle/>
        <a:p>
          <a:r>
            <a:rPr lang="en-GB"/>
            <a:t>Facebook - Wexford CBS</a:t>
          </a:r>
          <a:endParaRPr lang="en-US"/>
        </a:p>
      </dgm:t>
    </dgm:pt>
    <dgm:pt modelId="{0E978ED5-A8D8-4030-91AE-4C2BBAD447CC}" type="parTrans" cxnId="{950C494C-CBDE-49C7-84D8-E5E402EDA172}">
      <dgm:prSet/>
      <dgm:spPr/>
      <dgm:t>
        <a:bodyPr/>
        <a:lstStyle/>
        <a:p>
          <a:endParaRPr lang="en-US"/>
        </a:p>
      </dgm:t>
    </dgm:pt>
    <dgm:pt modelId="{292BAF65-6006-49FE-8A83-9D7632566A8F}" type="sibTrans" cxnId="{950C494C-CBDE-49C7-84D8-E5E402EDA172}">
      <dgm:prSet/>
      <dgm:spPr/>
      <dgm:t>
        <a:bodyPr/>
        <a:lstStyle/>
        <a:p>
          <a:endParaRPr lang="en-US"/>
        </a:p>
      </dgm:t>
    </dgm:pt>
    <dgm:pt modelId="{6678FC25-5A32-46CB-97F7-9BCD28E48987}">
      <dgm:prSet/>
      <dgm:spPr/>
      <dgm:t>
        <a:bodyPr/>
        <a:lstStyle/>
        <a:p>
          <a:r>
            <a:rPr lang="en-GB"/>
            <a:t>Instagram - Wexford CBS</a:t>
          </a:r>
          <a:endParaRPr lang="en-US"/>
        </a:p>
      </dgm:t>
    </dgm:pt>
    <dgm:pt modelId="{C14A119B-081A-4DFF-9C01-4F51C937042C}" type="parTrans" cxnId="{77ED36AC-DB1F-42E1-A024-465776609010}">
      <dgm:prSet/>
      <dgm:spPr/>
      <dgm:t>
        <a:bodyPr/>
        <a:lstStyle/>
        <a:p>
          <a:endParaRPr lang="en-US"/>
        </a:p>
      </dgm:t>
    </dgm:pt>
    <dgm:pt modelId="{EAAA5C88-444A-4368-A5D9-DD1394E3FA33}" type="sibTrans" cxnId="{77ED36AC-DB1F-42E1-A024-465776609010}">
      <dgm:prSet/>
      <dgm:spPr/>
      <dgm:t>
        <a:bodyPr/>
        <a:lstStyle/>
        <a:p>
          <a:endParaRPr lang="en-US"/>
        </a:p>
      </dgm:t>
    </dgm:pt>
    <dgm:pt modelId="{4BA32B3B-AE11-4E88-8B03-042E047520CA}">
      <dgm:prSet/>
      <dgm:spPr/>
      <dgm:t>
        <a:bodyPr/>
        <a:lstStyle/>
        <a:p>
          <a:r>
            <a:rPr lang="en-GB"/>
            <a:t>Twitter/X @WexfordCBS</a:t>
          </a:r>
          <a:endParaRPr lang="en-US"/>
        </a:p>
      </dgm:t>
    </dgm:pt>
    <dgm:pt modelId="{7DD994E4-E93E-45B2-8E78-4FFE93FEFB5A}" type="parTrans" cxnId="{AA339288-0AFD-491C-9FCB-BE20D147E30F}">
      <dgm:prSet/>
      <dgm:spPr/>
      <dgm:t>
        <a:bodyPr/>
        <a:lstStyle/>
        <a:p>
          <a:endParaRPr lang="en-US"/>
        </a:p>
      </dgm:t>
    </dgm:pt>
    <dgm:pt modelId="{BD0B76A2-5A1A-4363-A710-AC2D043EB118}" type="sibTrans" cxnId="{AA339288-0AFD-491C-9FCB-BE20D147E30F}">
      <dgm:prSet/>
      <dgm:spPr/>
      <dgm:t>
        <a:bodyPr/>
        <a:lstStyle/>
        <a:p>
          <a:endParaRPr lang="en-US"/>
        </a:p>
      </dgm:t>
    </dgm:pt>
    <dgm:pt modelId="{67CB35F0-0AD6-4859-8A9F-493DBB82DC8B}">
      <dgm:prSet/>
      <dgm:spPr/>
      <dgm:t>
        <a:bodyPr/>
        <a:lstStyle/>
        <a:p>
          <a:r>
            <a:rPr lang="en-GB"/>
            <a:t>@WexfordCBSGAA</a:t>
          </a:r>
          <a:endParaRPr lang="en-US"/>
        </a:p>
      </dgm:t>
    </dgm:pt>
    <dgm:pt modelId="{8CF8BB55-8F78-4F15-9028-33243C9D0BDF}" type="parTrans" cxnId="{3ED319A9-780E-4D0C-A3EA-11491EA8C6F5}">
      <dgm:prSet/>
      <dgm:spPr/>
      <dgm:t>
        <a:bodyPr/>
        <a:lstStyle/>
        <a:p>
          <a:endParaRPr lang="en-US"/>
        </a:p>
      </dgm:t>
    </dgm:pt>
    <dgm:pt modelId="{A5909787-B5D8-44E9-B208-899D439C211F}" type="sibTrans" cxnId="{3ED319A9-780E-4D0C-A3EA-11491EA8C6F5}">
      <dgm:prSet/>
      <dgm:spPr/>
      <dgm:t>
        <a:bodyPr/>
        <a:lstStyle/>
        <a:p>
          <a:endParaRPr lang="en-US"/>
        </a:p>
      </dgm:t>
    </dgm:pt>
    <dgm:pt modelId="{8C38328C-D311-4BEB-800B-F39A6CC422D6}">
      <dgm:prSet/>
      <dgm:spPr/>
      <dgm:t>
        <a:bodyPr/>
        <a:lstStyle/>
        <a:p>
          <a:r>
            <a:rPr lang="en-GB"/>
            <a:t>@WexfordCBSAF</a:t>
          </a:r>
          <a:endParaRPr lang="en-US"/>
        </a:p>
      </dgm:t>
    </dgm:pt>
    <dgm:pt modelId="{E3BE1D28-1199-4C46-AC5E-9BB3FE262773}" type="parTrans" cxnId="{55A71261-3BA3-4E6B-826E-EE6D92F66864}">
      <dgm:prSet/>
      <dgm:spPr/>
      <dgm:t>
        <a:bodyPr/>
        <a:lstStyle/>
        <a:p>
          <a:endParaRPr lang="en-US"/>
        </a:p>
      </dgm:t>
    </dgm:pt>
    <dgm:pt modelId="{ACE1B4F3-42C7-4CAB-A583-9FC2E9497BF1}" type="sibTrans" cxnId="{55A71261-3BA3-4E6B-826E-EE6D92F66864}">
      <dgm:prSet/>
      <dgm:spPr/>
      <dgm:t>
        <a:bodyPr/>
        <a:lstStyle/>
        <a:p>
          <a:endParaRPr lang="en-US"/>
        </a:p>
      </dgm:t>
    </dgm:pt>
    <dgm:pt modelId="{FAD803D7-1602-4A31-8C99-6AB6A7A5D927}" type="pres">
      <dgm:prSet presAssocID="{FF63DADC-1F26-402D-AB36-EDC9A646CDD2}" presName="linear" presStyleCnt="0">
        <dgm:presLayoutVars>
          <dgm:dir/>
          <dgm:animLvl val="lvl"/>
          <dgm:resizeHandles val="exact"/>
        </dgm:presLayoutVars>
      </dgm:prSet>
      <dgm:spPr/>
    </dgm:pt>
    <dgm:pt modelId="{A1389240-B9CD-4D1D-AABC-F62DED8D99EB}" type="pres">
      <dgm:prSet presAssocID="{F6CB2E65-656A-4DAF-8023-C50775477B4C}" presName="parentLin" presStyleCnt="0"/>
      <dgm:spPr/>
    </dgm:pt>
    <dgm:pt modelId="{CE77D472-9F56-4587-BF42-90BCBCE29DD1}" type="pres">
      <dgm:prSet presAssocID="{F6CB2E65-656A-4DAF-8023-C50775477B4C}" presName="parentLeftMargin" presStyleLbl="node1" presStyleIdx="0" presStyleCnt="6"/>
      <dgm:spPr/>
    </dgm:pt>
    <dgm:pt modelId="{7B97AC6C-EA62-4F9E-8F3C-38D41FF3598C}" type="pres">
      <dgm:prSet presAssocID="{F6CB2E65-656A-4DAF-8023-C50775477B4C}" presName="parentText" presStyleLbl="node1" presStyleIdx="0" presStyleCnt="6">
        <dgm:presLayoutVars>
          <dgm:chMax val="0"/>
          <dgm:bulletEnabled val="1"/>
        </dgm:presLayoutVars>
      </dgm:prSet>
      <dgm:spPr/>
    </dgm:pt>
    <dgm:pt modelId="{A2FF4BC5-F475-44E4-84B4-E4930F605807}" type="pres">
      <dgm:prSet presAssocID="{F6CB2E65-656A-4DAF-8023-C50775477B4C}" presName="negativeSpace" presStyleCnt="0"/>
      <dgm:spPr/>
    </dgm:pt>
    <dgm:pt modelId="{205BE9DD-DA51-4A7D-8623-084E914F69F7}" type="pres">
      <dgm:prSet presAssocID="{F6CB2E65-656A-4DAF-8023-C50775477B4C}" presName="childText" presStyleLbl="conFgAcc1" presStyleIdx="0" presStyleCnt="6">
        <dgm:presLayoutVars>
          <dgm:bulletEnabled val="1"/>
        </dgm:presLayoutVars>
      </dgm:prSet>
      <dgm:spPr/>
    </dgm:pt>
    <dgm:pt modelId="{39F97722-B652-4563-BE2C-7E626A29C7FA}" type="pres">
      <dgm:prSet presAssocID="{99174483-03AD-4258-9704-1185B041317F}" presName="spaceBetweenRectangles" presStyleCnt="0"/>
      <dgm:spPr/>
    </dgm:pt>
    <dgm:pt modelId="{130166FE-794D-4687-9E87-28EC7F35D651}" type="pres">
      <dgm:prSet presAssocID="{5C7A5998-535B-47E6-B4C1-9A57C0208BD1}" presName="parentLin" presStyleCnt="0"/>
      <dgm:spPr/>
    </dgm:pt>
    <dgm:pt modelId="{90562FAE-6C2D-454D-8C8D-2FB245553433}" type="pres">
      <dgm:prSet presAssocID="{5C7A5998-535B-47E6-B4C1-9A57C0208BD1}" presName="parentLeftMargin" presStyleLbl="node1" presStyleIdx="0" presStyleCnt="6"/>
      <dgm:spPr/>
    </dgm:pt>
    <dgm:pt modelId="{35873C7C-376A-43EC-9A75-F4581566BE7D}" type="pres">
      <dgm:prSet presAssocID="{5C7A5998-535B-47E6-B4C1-9A57C0208BD1}" presName="parentText" presStyleLbl="node1" presStyleIdx="1" presStyleCnt="6">
        <dgm:presLayoutVars>
          <dgm:chMax val="0"/>
          <dgm:bulletEnabled val="1"/>
        </dgm:presLayoutVars>
      </dgm:prSet>
      <dgm:spPr/>
    </dgm:pt>
    <dgm:pt modelId="{7088A830-3358-42B9-B7C5-E83AC83348F9}" type="pres">
      <dgm:prSet presAssocID="{5C7A5998-535B-47E6-B4C1-9A57C0208BD1}" presName="negativeSpace" presStyleCnt="0"/>
      <dgm:spPr/>
    </dgm:pt>
    <dgm:pt modelId="{ADEB7276-D435-46D0-86AE-7096330D393F}" type="pres">
      <dgm:prSet presAssocID="{5C7A5998-535B-47E6-B4C1-9A57C0208BD1}" presName="childText" presStyleLbl="conFgAcc1" presStyleIdx="1" presStyleCnt="6">
        <dgm:presLayoutVars>
          <dgm:bulletEnabled val="1"/>
        </dgm:presLayoutVars>
      </dgm:prSet>
      <dgm:spPr/>
    </dgm:pt>
    <dgm:pt modelId="{A22316BF-CBFB-4EA1-AC80-56FC3ADB8727}" type="pres">
      <dgm:prSet presAssocID="{292BAF65-6006-49FE-8A83-9D7632566A8F}" presName="spaceBetweenRectangles" presStyleCnt="0"/>
      <dgm:spPr/>
    </dgm:pt>
    <dgm:pt modelId="{9E26D8B1-E3C9-43BD-8258-0EB2A02E1B51}" type="pres">
      <dgm:prSet presAssocID="{6678FC25-5A32-46CB-97F7-9BCD28E48987}" presName="parentLin" presStyleCnt="0"/>
      <dgm:spPr/>
    </dgm:pt>
    <dgm:pt modelId="{D74F1DC2-728F-47A0-9178-391F895D1D35}" type="pres">
      <dgm:prSet presAssocID="{6678FC25-5A32-46CB-97F7-9BCD28E48987}" presName="parentLeftMargin" presStyleLbl="node1" presStyleIdx="1" presStyleCnt="6"/>
      <dgm:spPr/>
    </dgm:pt>
    <dgm:pt modelId="{DF9DC8E2-8E99-46D0-8259-52A49D457288}" type="pres">
      <dgm:prSet presAssocID="{6678FC25-5A32-46CB-97F7-9BCD28E48987}" presName="parentText" presStyleLbl="node1" presStyleIdx="2" presStyleCnt="6">
        <dgm:presLayoutVars>
          <dgm:chMax val="0"/>
          <dgm:bulletEnabled val="1"/>
        </dgm:presLayoutVars>
      </dgm:prSet>
      <dgm:spPr/>
    </dgm:pt>
    <dgm:pt modelId="{6BC5A441-22C3-4149-8334-BA66D02440EA}" type="pres">
      <dgm:prSet presAssocID="{6678FC25-5A32-46CB-97F7-9BCD28E48987}" presName="negativeSpace" presStyleCnt="0"/>
      <dgm:spPr/>
    </dgm:pt>
    <dgm:pt modelId="{65B39F2D-4A0A-42C3-9F7D-C3F5165FB34B}" type="pres">
      <dgm:prSet presAssocID="{6678FC25-5A32-46CB-97F7-9BCD28E48987}" presName="childText" presStyleLbl="conFgAcc1" presStyleIdx="2" presStyleCnt="6">
        <dgm:presLayoutVars>
          <dgm:bulletEnabled val="1"/>
        </dgm:presLayoutVars>
      </dgm:prSet>
      <dgm:spPr/>
    </dgm:pt>
    <dgm:pt modelId="{A8A2C1ED-FBD9-4680-982B-874CD6446E1D}" type="pres">
      <dgm:prSet presAssocID="{EAAA5C88-444A-4368-A5D9-DD1394E3FA33}" presName="spaceBetweenRectangles" presStyleCnt="0"/>
      <dgm:spPr/>
    </dgm:pt>
    <dgm:pt modelId="{EB7DAD00-9A5C-45C7-BFB4-AB14B7046526}" type="pres">
      <dgm:prSet presAssocID="{4BA32B3B-AE11-4E88-8B03-042E047520CA}" presName="parentLin" presStyleCnt="0"/>
      <dgm:spPr/>
    </dgm:pt>
    <dgm:pt modelId="{826D34EF-85E4-4A41-8037-D6E8D5118015}" type="pres">
      <dgm:prSet presAssocID="{4BA32B3B-AE11-4E88-8B03-042E047520CA}" presName="parentLeftMargin" presStyleLbl="node1" presStyleIdx="2" presStyleCnt="6"/>
      <dgm:spPr/>
    </dgm:pt>
    <dgm:pt modelId="{1D618573-244A-46F6-B06A-9718BBF1CADC}" type="pres">
      <dgm:prSet presAssocID="{4BA32B3B-AE11-4E88-8B03-042E047520CA}" presName="parentText" presStyleLbl="node1" presStyleIdx="3" presStyleCnt="6">
        <dgm:presLayoutVars>
          <dgm:chMax val="0"/>
          <dgm:bulletEnabled val="1"/>
        </dgm:presLayoutVars>
      </dgm:prSet>
      <dgm:spPr/>
    </dgm:pt>
    <dgm:pt modelId="{347F35D5-003E-4EAA-80C4-31F2FE95529A}" type="pres">
      <dgm:prSet presAssocID="{4BA32B3B-AE11-4E88-8B03-042E047520CA}" presName="negativeSpace" presStyleCnt="0"/>
      <dgm:spPr/>
    </dgm:pt>
    <dgm:pt modelId="{80DC309E-15E2-4C0B-913F-46A1A8B712AF}" type="pres">
      <dgm:prSet presAssocID="{4BA32B3B-AE11-4E88-8B03-042E047520CA}" presName="childText" presStyleLbl="conFgAcc1" presStyleIdx="3" presStyleCnt="6">
        <dgm:presLayoutVars>
          <dgm:bulletEnabled val="1"/>
        </dgm:presLayoutVars>
      </dgm:prSet>
      <dgm:spPr/>
    </dgm:pt>
    <dgm:pt modelId="{ADDC4C5E-491C-406C-8200-43B1F920823A}" type="pres">
      <dgm:prSet presAssocID="{BD0B76A2-5A1A-4363-A710-AC2D043EB118}" presName="spaceBetweenRectangles" presStyleCnt="0"/>
      <dgm:spPr/>
    </dgm:pt>
    <dgm:pt modelId="{E10E4199-0B2B-495E-BEA0-37DEED4F9862}" type="pres">
      <dgm:prSet presAssocID="{67CB35F0-0AD6-4859-8A9F-493DBB82DC8B}" presName="parentLin" presStyleCnt="0"/>
      <dgm:spPr/>
    </dgm:pt>
    <dgm:pt modelId="{7A1DB515-170B-4565-BD64-ED15A2382828}" type="pres">
      <dgm:prSet presAssocID="{67CB35F0-0AD6-4859-8A9F-493DBB82DC8B}" presName="parentLeftMargin" presStyleLbl="node1" presStyleIdx="3" presStyleCnt="6"/>
      <dgm:spPr/>
    </dgm:pt>
    <dgm:pt modelId="{E99DF7A2-3189-48D3-AE19-F0139B40808F}" type="pres">
      <dgm:prSet presAssocID="{67CB35F0-0AD6-4859-8A9F-493DBB82DC8B}" presName="parentText" presStyleLbl="node1" presStyleIdx="4" presStyleCnt="6">
        <dgm:presLayoutVars>
          <dgm:chMax val="0"/>
          <dgm:bulletEnabled val="1"/>
        </dgm:presLayoutVars>
      </dgm:prSet>
      <dgm:spPr/>
    </dgm:pt>
    <dgm:pt modelId="{6D501E61-6353-48FF-9948-149B90C28E47}" type="pres">
      <dgm:prSet presAssocID="{67CB35F0-0AD6-4859-8A9F-493DBB82DC8B}" presName="negativeSpace" presStyleCnt="0"/>
      <dgm:spPr/>
    </dgm:pt>
    <dgm:pt modelId="{2835F0A6-E4FB-4C8C-B84A-64C04D0A8FF5}" type="pres">
      <dgm:prSet presAssocID="{67CB35F0-0AD6-4859-8A9F-493DBB82DC8B}" presName="childText" presStyleLbl="conFgAcc1" presStyleIdx="4" presStyleCnt="6">
        <dgm:presLayoutVars>
          <dgm:bulletEnabled val="1"/>
        </dgm:presLayoutVars>
      </dgm:prSet>
      <dgm:spPr/>
    </dgm:pt>
    <dgm:pt modelId="{1F67ECAD-6E0A-4D9E-BE5C-2CC955F77C7E}" type="pres">
      <dgm:prSet presAssocID="{A5909787-B5D8-44E9-B208-899D439C211F}" presName="spaceBetweenRectangles" presStyleCnt="0"/>
      <dgm:spPr/>
    </dgm:pt>
    <dgm:pt modelId="{F4C725F0-8921-4561-8134-3988139D6634}" type="pres">
      <dgm:prSet presAssocID="{8C38328C-D311-4BEB-800B-F39A6CC422D6}" presName="parentLin" presStyleCnt="0"/>
      <dgm:spPr/>
    </dgm:pt>
    <dgm:pt modelId="{C1E17D73-C5E2-4C41-9A6B-A60CEE591E15}" type="pres">
      <dgm:prSet presAssocID="{8C38328C-D311-4BEB-800B-F39A6CC422D6}" presName="parentLeftMargin" presStyleLbl="node1" presStyleIdx="4" presStyleCnt="6"/>
      <dgm:spPr/>
    </dgm:pt>
    <dgm:pt modelId="{89ECE118-C71D-468E-AD1B-61AB2020DA24}" type="pres">
      <dgm:prSet presAssocID="{8C38328C-D311-4BEB-800B-F39A6CC422D6}" presName="parentText" presStyleLbl="node1" presStyleIdx="5" presStyleCnt="6">
        <dgm:presLayoutVars>
          <dgm:chMax val="0"/>
          <dgm:bulletEnabled val="1"/>
        </dgm:presLayoutVars>
      </dgm:prSet>
      <dgm:spPr/>
    </dgm:pt>
    <dgm:pt modelId="{C86BCC6E-C83B-4042-971D-A4ACD0B793B6}" type="pres">
      <dgm:prSet presAssocID="{8C38328C-D311-4BEB-800B-F39A6CC422D6}" presName="negativeSpace" presStyleCnt="0"/>
      <dgm:spPr/>
    </dgm:pt>
    <dgm:pt modelId="{DB170FC0-AAD8-45B8-87F0-921C4C4B4EA5}" type="pres">
      <dgm:prSet presAssocID="{8C38328C-D311-4BEB-800B-F39A6CC422D6}" presName="childText" presStyleLbl="conFgAcc1" presStyleIdx="5" presStyleCnt="6">
        <dgm:presLayoutVars>
          <dgm:bulletEnabled val="1"/>
        </dgm:presLayoutVars>
      </dgm:prSet>
      <dgm:spPr/>
    </dgm:pt>
  </dgm:ptLst>
  <dgm:cxnLst>
    <dgm:cxn modelId="{C3A32F00-3CAA-41B6-A4EF-5B39E7ABC67A}" type="presOf" srcId="{67CB35F0-0AD6-4859-8A9F-493DBB82DC8B}" destId="{E99DF7A2-3189-48D3-AE19-F0139B40808F}" srcOrd="1" destOrd="0" presId="urn:microsoft.com/office/officeart/2005/8/layout/list1"/>
    <dgm:cxn modelId="{25744838-0CBA-4444-95AF-0CD7478E3CEC}" type="presOf" srcId="{4BA32B3B-AE11-4E88-8B03-042E047520CA}" destId="{826D34EF-85E4-4A41-8037-D6E8D5118015}" srcOrd="0" destOrd="0" presId="urn:microsoft.com/office/officeart/2005/8/layout/list1"/>
    <dgm:cxn modelId="{3022313F-30DD-4618-BA69-6506BCD92954}" type="presOf" srcId="{6678FC25-5A32-46CB-97F7-9BCD28E48987}" destId="{D74F1DC2-728F-47A0-9178-391F895D1D35}" srcOrd="0" destOrd="0" presId="urn:microsoft.com/office/officeart/2005/8/layout/list1"/>
    <dgm:cxn modelId="{55A71261-3BA3-4E6B-826E-EE6D92F66864}" srcId="{FF63DADC-1F26-402D-AB36-EDC9A646CDD2}" destId="{8C38328C-D311-4BEB-800B-F39A6CC422D6}" srcOrd="5" destOrd="0" parTransId="{E3BE1D28-1199-4C46-AC5E-9BB3FE262773}" sibTransId="{ACE1B4F3-42C7-4CAB-A583-9FC2E9497BF1}"/>
    <dgm:cxn modelId="{08C81064-CEBA-4249-BEA1-DB4770BBB8F5}" type="presOf" srcId="{F6CB2E65-656A-4DAF-8023-C50775477B4C}" destId="{7B97AC6C-EA62-4F9E-8F3C-38D41FF3598C}" srcOrd="1" destOrd="0" presId="urn:microsoft.com/office/officeart/2005/8/layout/list1"/>
    <dgm:cxn modelId="{572E2D65-9B5B-4D3C-8F21-B13B5CCAF2B6}" type="presOf" srcId="{8C38328C-D311-4BEB-800B-F39A6CC422D6}" destId="{C1E17D73-C5E2-4C41-9A6B-A60CEE591E15}" srcOrd="0" destOrd="0" presId="urn:microsoft.com/office/officeart/2005/8/layout/list1"/>
    <dgm:cxn modelId="{DDAF224C-097C-40A3-9B33-CD38F89B95AC}" type="presOf" srcId="{5C7A5998-535B-47E6-B4C1-9A57C0208BD1}" destId="{90562FAE-6C2D-454D-8C8D-2FB245553433}" srcOrd="0" destOrd="0" presId="urn:microsoft.com/office/officeart/2005/8/layout/list1"/>
    <dgm:cxn modelId="{950C494C-CBDE-49C7-84D8-E5E402EDA172}" srcId="{FF63DADC-1F26-402D-AB36-EDC9A646CDD2}" destId="{5C7A5998-535B-47E6-B4C1-9A57C0208BD1}" srcOrd="1" destOrd="0" parTransId="{0E978ED5-A8D8-4030-91AE-4C2BBAD447CC}" sibTransId="{292BAF65-6006-49FE-8A83-9D7632566A8F}"/>
    <dgm:cxn modelId="{5794896F-ABB0-484A-9934-86E51CF0C381}" type="presOf" srcId="{FF63DADC-1F26-402D-AB36-EDC9A646CDD2}" destId="{FAD803D7-1602-4A31-8C99-6AB6A7A5D927}" srcOrd="0" destOrd="0" presId="urn:microsoft.com/office/officeart/2005/8/layout/list1"/>
    <dgm:cxn modelId="{85028E54-528B-4C4D-B5C9-9D7C7046F6D2}" type="presOf" srcId="{F6CB2E65-656A-4DAF-8023-C50775477B4C}" destId="{CE77D472-9F56-4587-BF42-90BCBCE29DD1}" srcOrd="0" destOrd="0" presId="urn:microsoft.com/office/officeart/2005/8/layout/list1"/>
    <dgm:cxn modelId="{C827BC83-37A3-4566-BC26-59DD2D5318C7}" type="presOf" srcId="{6678FC25-5A32-46CB-97F7-9BCD28E48987}" destId="{DF9DC8E2-8E99-46D0-8259-52A49D457288}" srcOrd="1" destOrd="0" presId="urn:microsoft.com/office/officeart/2005/8/layout/list1"/>
    <dgm:cxn modelId="{AA339288-0AFD-491C-9FCB-BE20D147E30F}" srcId="{FF63DADC-1F26-402D-AB36-EDC9A646CDD2}" destId="{4BA32B3B-AE11-4E88-8B03-042E047520CA}" srcOrd="3" destOrd="0" parTransId="{7DD994E4-E93E-45B2-8E78-4FFE93FEFB5A}" sibTransId="{BD0B76A2-5A1A-4363-A710-AC2D043EB118}"/>
    <dgm:cxn modelId="{44D8838E-CEC7-4390-962C-991E55E78E25}" type="presOf" srcId="{5C7A5998-535B-47E6-B4C1-9A57C0208BD1}" destId="{35873C7C-376A-43EC-9A75-F4581566BE7D}" srcOrd="1" destOrd="0" presId="urn:microsoft.com/office/officeart/2005/8/layout/list1"/>
    <dgm:cxn modelId="{712C24A7-CCE7-4070-B19B-5A8B681FD3FE}" type="presOf" srcId="{4BA32B3B-AE11-4E88-8B03-042E047520CA}" destId="{1D618573-244A-46F6-B06A-9718BBF1CADC}" srcOrd="1" destOrd="0" presId="urn:microsoft.com/office/officeart/2005/8/layout/list1"/>
    <dgm:cxn modelId="{3ED319A9-780E-4D0C-A3EA-11491EA8C6F5}" srcId="{FF63DADC-1F26-402D-AB36-EDC9A646CDD2}" destId="{67CB35F0-0AD6-4859-8A9F-493DBB82DC8B}" srcOrd="4" destOrd="0" parTransId="{8CF8BB55-8F78-4F15-9028-33243C9D0BDF}" sibTransId="{A5909787-B5D8-44E9-B208-899D439C211F}"/>
    <dgm:cxn modelId="{77ED36AC-DB1F-42E1-A024-465776609010}" srcId="{FF63DADC-1F26-402D-AB36-EDC9A646CDD2}" destId="{6678FC25-5A32-46CB-97F7-9BCD28E48987}" srcOrd="2" destOrd="0" parTransId="{C14A119B-081A-4DFF-9C01-4F51C937042C}" sibTransId="{EAAA5C88-444A-4368-A5D9-DD1394E3FA33}"/>
    <dgm:cxn modelId="{828265BE-008C-4B64-88EB-F31603DF4C1E}" type="presOf" srcId="{8C38328C-D311-4BEB-800B-F39A6CC422D6}" destId="{89ECE118-C71D-468E-AD1B-61AB2020DA24}" srcOrd="1" destOrd="0" presId="urn:microsoft.com/office/officeart/2005/8/layout/list1"/>
    <dgm:cxn modelId="{626CF8C8-C171-4803-8D54-426F17822FFD}" type="presOf" srcId="{67CB35F0-0AD6-4859-8A9F-493DBB82DC8B}" destId="{7A1DB515-170B-4565-BD64-ED15A2382828}" srcOrd="0" destOrd="0" presId="urn:microsoft.com/office/officeart/2005/8/layout/list1"/>
    <dgm:cxn modelId="{A7E363F6-0C70-4F3E-AF11-43931CB3AF2F}" srcId="{FF63DADC-1F26-402D-AB36-EDC9A646CDD2}" destId="{F6CB2E65-656A-4DAF-8023-C50775477B4C}" srcOrd="0" destOrd="0" parTransId="{62FA9120-05E4-428B-A92A-375525FB7F89}" sibTransId="{99174483-03AD-4258-9704-1185B041317F}"/>
    <dgm:cxn modelId="{11A00F60-C131-4B9D-9CDF-F54B65FDEC47}" type="presParOf" srcId="{FAD803D7-1602-4A31-8C99-6AB6A7A5D927}" destId="{A1389240-B9CD-4D1D-AABC-F62DED8D99EB}" srcOrd="0" destOrd="0" presId="urn:microsoft.com/office/officeart/2005/8/layout/list1"/>
    <dgm:cxn modelId="{87F61594-BC94-42D9-83B1-B6734E7ED6A4}" type="presParOf" srcId="{A1389240-B9CD-4D1D-AABC-F62DED8D99EB}" destId="{CE77D472-9F56-4587-BF42-90BCBCE29DD1}" srcOrd="0" destOrd="0" presId="urn:microsoft.com/office/officeart/2005/8/layout/list1"/>
    <dgm:cxn modelId="{1D9E2357-9A9E-41B5-871D-3AA45169B3F8}" type="presParOf" srcId="{A1389240-B9CD-4D1D-AABC-F62DED8D99EB}" destId="{7B97AC6C-EA62-4F9E-8F3C-38D41FF3598C}" srcOrd="1" destOrd="0" presId="urn:microsoft.com/office/officeart/2005/8/layout/list1"/>
    <dgm:cxn modelId="{700C5251-BD2B-4459-9B52-347F552714A9}" type="presParOf" srcId="{FAD803D7-1602-4A31-8C99-6AB6A7A5D927}" destId="{A2FF4BC5-F475-44E4-84B4-E4930F605807}" srcOrd="1" destOrd="0" presId="urn:microsoft.com/office/officeart/2005/8/layout/list1"/>
    <dgm:cxn modelId="{BF96637F-76C1-471A-ADC2-E16AFC6FF73C}" type="presParOf" srcId="{FAD803D7-1602-4A31-8C99-6AB6A7A5D927}" destId="{205BE9DD-DA51-4A7D-8623-084E914F69F7}" srcOrd="2" destOrd="0" presId="urn:microsoft.com/office/officeart/2005/8/layout/list1"/>
    <dgm:cxn modelId="{B81F5CDC-6768-4229-8DCA-D9DE00A8F880}" type="presParOf" srcId="{FAD803D7-1602-4A31-8C99-6AB6A7A5D927}" destId="{39F97722-B652-4563-BE2C-7E626A29C7FA}" srcOrd="3" destOrd="0" presId="urn:microsoft.com/office/officeart/2005/8/layout/list1"/>
    <dgm:cxn modelId="{5C7A127C-C82D-4911-9846-0C3918DE5D8D}" type="presParOf" srcId="{FAD803D7-1602-4A31-8C99-6AB6A7A5D927}" destId="{130166FE-794D-4687-9E87-28EC7F35D651}" srcOrd="4" destOrd="0" presId="urn:microsoft.com/office/officeart/2005/8/layout/list1"/>
    <dgm:cxn modelId="{AE9A9E3E-BA3F-4C0B-9076-09AAB3977D4B}" type="presParOf" srcId="{130166FE-794D-4687-9E87-28EC7F35D651}" destId="{90562FAE-6C2D-454D-8C8D-2FB245553433}" srcOrd="0" destOrd="0" presId="urn:microsoft.com/office/officeart/2005/8/layout/list1"/>
    <dgm:cxn modelId="{4BE5F6DC-13D3-4C4E-A28A-41587BABEE7E}" type="presParOf" srcId="{130166FE-794D-4687-9E87-28EC7F35D651}" destId="{35873C7C-376A-43EC-9A75-F4581566BE7D}" srcOrd="1" destOrd="0" presId="urn:microsoft.com/office/officeart/2005/8/layout/list1"/>
    <dgm:cxn modelId="{17FA2E69-C7A3-4995-B453-BC9F1EB606CD}" type="presParOf" srcId="{FAD803D7-1602-4A31-8C99-6AB6A7A5D927}" destId="{7088A830-3358-42B9-B7C5-E83AC83348F9}" srcOrd="5" destOrd="0" presId="urn:microsoft.com/office/officeart/2005/8/layout/list1"/>
    <dgm:cxn modelId="{6BED4AF4-C56C-43E2-AFDC-5993F3201127}" type="presParOf" srcId="{FAD803D7-1602-4A31-8C99-6AB6A7A5D927}" destId="{ADEB7276-D435-46D0-86AE-7096330D393F}" srcOrd="6" destOrd="0" presId="urn:microsoft.com/office/officeart/2005/8/layout/list1"/>
    <dgm:cxn modelId="{53DA9290-A6BA-42D5-8DF4-137752E7045D}" type="presParOf" srcId="{FAD803D7-1602-4A31-8C99-6AB6A7A5D927}" destId="{A22316BF-CBFB-4EA1-AC80-56FC3ADB8727}" srcOrd="7" destOrd="0" presId="urn:microsoft.com/office/officeart/2005/8/layout/list1"/>
    <dgm:cxn modelId="{9C1F369A-501E-43AF-B9A0-914CD82AD8A7}" type="presParOf" srcId="{FAD803D7-1602-4A31-8C99-6AB6A7A5D927}" destId="{9E26D8B1-E3C9-43BD-8258-0EB2A02E1B51}" srcOrd="8" destOrd="0" presId="urn:microsoft.com/office/officeart/2005/8/layout/list1"/>
    <dgm:cxn modelId="{83E45E34-37DF-4A31-AAE3-C43CDB987192}" type="presParOf" srcId="{9E26D8B1-E3C9-43BD-8258-0EB2A02E1B51}" destId="{D74F1DC2-728F-47A0-9178-391F895D1D35}" srcOrd="0" destOrd="0" presId="urn:microsoft.com/office/officeart/2005/8/layout/list1"/>
    <dgm:cxn modelId="{42B8EDD6-054B-4B50-8F4F-CCEDAB5A4A4B}" type="presParOf" srcId="{9E26D8B1-E3C9-43BD-8258-0EB2A02E1B51}" destId="{DF9DC8E2-8E99-46D0-8259-52A49D457288}" srcOrd="1" destOrd="0" presId="urn:microsoft.com/office/officeart/2005/8/layout/list1"/>
    <dgm:cxn modelId="{5E46AA97-9CC7-4324-AE2D-BB050859E0DB}" type="presParOf" srcId="{FAD803D7-1602-4A31-8C99-6AB6A7A5D927}" destId="{6BC5A441-22C3-4149-8334-BA66D02440EA}" srcOrd="9" destOrd="0" presId="urn:microsoft.com/office/officeart/2005/8/layout/list1"/>
    <dgm:cxn modelId="{5F2BA5E1-0BBF-4B76-9337-8B3D9E42BA8A}" type="presParOf" srcId="{FAD803D7-1602-4A31-8C99-6AB6A7A5D927}" destId="{65B39F2D-4A0A-42C3-9F7D-C3F5165FB34B}" srcOrd="10" destOrd="0" presId="urn:microsoft.com/office/officeart/2005/8/layout/list1"/>
    <dgm:cxn modelId="{32E506D3-4404-47DE-98A6-8895AD30B0D0}" type="presParOf" srcId="{FAD803D7-1602-4A31-8C99-6AB6A7A5D927}" destId="{A8A2C1ED-FBD9-4680-982B-874CD6446E1D}" srcOrd="11" destOrd="0" presId="urn:microsoft.com/office/officeart/2005/8/layout/list1"/>
    <dgm:cxn modelId="{6E7042FD-F564-4EAF-B381-A2871C35C7FE}" type="presParOf" srcId="{FAD803D7-1602-4A31-8C99-6AB6A7A5D927}" destId="{EB7DAD00-9A5C-45C7-BFB4-AB14B7046526}" srcOrd="12" destOrd="0" presId="urn:microsoft.com/office/officeart/2005/8/layout/list1"/>
    <dgm:cxn modelId="{82A3C372-51F7-46AF-8EBD-AFE88D4C5CD8}" type="presParOf" srcId="{EB7DAD00-9A5C-45C7-BFB4-AB14B7046526}" destId="{826D34EF-85E4-4A41-8037-D6E8D5118015}" srcOrd="0" destOrd="0" presId="urn:microsoft.com/office/officeart/2005/8/layout/list1"/>
    <dgm:cxn modelId="{8E767B8D-00F8-4652-A26B-A7D6912380F8}" type="presParOf" srcId="{EB7DAD00-9A5C-45C7-BFB4-AB14B7046526}" destId="{1D618573-244A-46F6-B06A-9718BBF1CADC}" srcOrd="1" destOrd="0" presId="urn:microsoft.com/office/officeart/2005/8/layout/list1"/>
    <dgm:cxn modelId="{199FE1A2-2D19-4C24-B9F5-A076DB8A3F3B}" type="presParOf" srcId="{FAD803D7-1602-4A31-8C99-6AB6A7A5D927}" destId="{347F35D5-003E-4EAA-80C4-31F2FE95529A}" srcOrd="13" destOrd="0" presId="urn:microsoft.com/office/officeart/2005/8/layout/list1"/>
    <dgm:cxn modelId="{4EF440E8-F4E4-4787-BFEE-3C1E4D098467}" type="presParOf" srcId="{FAD803D7-1602-4A31-8C99-6AB6A7A5D927}" destId="{80DC309E-15E2-4C0B-913F-46A1A8B712AF}" srcOrd="14" destOrd="0" presId="urn:microsoft.com/office/officeart/2005/8/layout/list1"/>
    <dgm:cxn modelId="{F59C0549-53F6-42AB-B321-86265C17BE73}" type="presParOf" srcId="{FAD803D7-1602-4A31-8C99-6AB6A7A5D927}" destId="{ADDC4C5E-491C-406C-8200-43B1F920823A}" srcOrd="15" destOrd="0" presId="urn:microsoft.com/office/officeart/2005/8/layout/list1"/>
    <dgm:cxn modelId="{EE144DB1-05E4-4C9D-8297-F7AB2C1AC55B}" type="presParOf" srcId="{FAD803D7-1602-4A31-8C99-6AB6A7A5D927}" destId="{E10E4199-0B2B-495E-BEA0-37DEED4F9862}" srcOrd="16" destOrd="0" presId="urn:microsoft.com/office/officeart/2005/8/layout/list1"/>
    <dgm:cxn modelId="{DF9D2FC1-D3C5-4AFC-AC5A-0A2105B9270D}" type="presParOf" srcId="{E10E4199-0B2B-495E-BEA0-37DEED4F9862}" destId="{7A1DB515-170B-4565-BD64-ED15A2382828}" srcOrd="0" destOrd="0" presId="urn:microsoft.com/office/officeart/2005/8/layout/list1"/>
    <dgm:cxn modelId="{2756DD70-F99B-4F5D-BB79-24B3E2765E33}" type="presParOf" srcId="{E10E4199-0B2B-495E-BEA0-37DEED4F9862}" destId="{E99DF7A2-3189-48D3-AE19-F0139B40808F}" srcOrd="1" destOrd="0" presId="urn:microsoft.com/office/officeart/2005/8/layout/list1"/>
    <dgm:cxn modelId="{8FF5DE76-AEC5-43C1-B07A-BCD9B5B49A42}" type="presParOf" srcId="{FAD803D7-1602-4A31-8C99-6AB6A7A5D927}" destId="{6D501E61-6353-48FF-9948-149B90C28E47}" srcOrd="17" destOrd="0" presId="urn:microsoft.com/office/officeart/2005/8/layout/list1"/>
    <dgm:cxn modelId="{5CD3005F-8F18-4C0F-8D77-A2674E9982A1}" type="presParOf" srcId="{FAD803D7-1602-4A31-8C99-6AB6A7A5D927}" destId="{2835F0A6-E4FB-4C8C-B84A-64C04D0A8FF5}" srcOrd="18" destOrd="0" presId="urn:microsoft.com/office/officeart/2005/8/layout/list1"/>
    <dgm:cxn modelId="{FE1C05CD-6360-44EA-8F55-7C64104FB0F2}" type="presParOf" srcId="{FAD803D7-1602-4A31-8C99-6AB6A7A5D927}" destId="{1F67ECAD-6E0A-4D9E-BE5C-2CC955F77C7E}" srcOrd="19" destOrd="0" presId="urn:microsoft.com/office/officeart/2005/8/layout/list1"/>
    <dgm:cxn modelId="{1FE8213E-23D9-4382-9F1C-21185208229A}" type="presParOf" srcId="{FAD803D7-1602-4A31-8C99-6AB6A7A5D927}" destId="{F4C725F0-8921-4561-8134-3988139D6634}" srcOrd="20" destOrd="0" presId="urn:microsoft.com/office/officeart/2005/8/layout/list1"/>
    <dgm:cxn modelId="{41E86EBE-B79F-419B-A4B0-1415057FD6AF}" type="presParOf" srcId="{F4C725F0-8921-4561-8134-3988139D6634}" destId="{C1E17D73-C5E2-4C41-9A6B-A60CEE591E15}" srcOrd="0" destOrd="0" presId="urn:microsoft.com/office/officeart/2005/8/layout/list1"/>
    <dgm:cxn modelId="{1DF3AD08-15B6-4938-81D3-11F6413AA653}" type="presParOf" srcId="{F4C725F0-8921-4561-8134-3988139D6634}" destId="{89ECE118-C71D-468E-AD1B-61AB2020DA24}" srcOrd="1" destOrd="0" presId="urn:microsoft.com/office/officeart/2005/8/layout/list1"/>
    <dgm:cxn modelId="{895F6E45-2D10-4642-94D6-113342560988}" type="presParOf" srcId="{FAD803D7-1602-4A31-8C99-6AB6A7A5D927}" destId="{C86BCC6E-C83B-4042-971D-A4ACD0B793B6}" srcOrd="21" destOrd="0" presId="urn:microsoft.com/office/officeart/2005/8/layout/list1"/>
    <dgm:cxn modelId="{530C18AC-0DF3-4DFB-ADE8-46031E5139BF}" type="presParOf" srcId="{FAD803D7-1602-4A31-8C99-6AB6A7A5D927}" destId="{DB170FC0-AAD8-45B8-87F0-921C4C4B4EA5}"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C48EDA-E630-4220-8C24-86DE88BA5E7C}" type="doc">
      <dgm:prSet loTypeId="urn:microsoft.com/office/officeart/2016/7/layout/VerticalDownArrowProcess" loCatId="process" qsTypeId="urn:microsoft.com/office/officeart/2005/8/quickstyle/simple1" qsCatId="simple" csTypeId="urn:microsoft.com/office/officeart/2005/8/colors/accent4_2" csCatId="accent4"/>
      <dgm:spPr/>
      <dgm:t>
        <a:bodyPr/>
        <a:lstStyle/>
        <a:p>
          <a:endParaRPr lang="en-US"/>
        </a:p>
      </dgm:t>
    </dgm:pt>
    <dgm:pt modelId="{2C2622CE-85C0-43CE-84CE-2F0A0D46E94F}">
      <dgm:prSet/>
      <dgm:spPr/>
      <dgm:t>
        <a:bodyPr/>
        <a:lstStyle/>
        <a:p>
          <a:r>
            <a:rPr lang="en-US"/>
            <a:t>Promoting</a:t>
          </a:r>
        </a:p>
      </dgm:t>
    </dgm:pt>
    <dgm:pt modelId="{B8FD2A9C-CB29-41F6-90CF-EB88D7EDE385}" type="parTrans" cxnId="{29045F84-6B86-4BCD-B11C-786A2A616B35}">
      <dgm:prSet/>
      <dgm:spPr/>
      <dgm:t>
        <a:bodyPr/>
        <a:lstStyle/>
        <a:p>
          <a:endParaRPr lang="en-US"/>
        </a:p>
      </dgm:t>
    </dgm:pt>
    <dgm:pt modelId="{8741B93F-16DF-4527-AD3E-E1675D55C93B}" type="sibTrans" cxnId="{29045F84-6B86-4BCD-B11C-786A2A616B35}">
      <dgm:prSet/>
      <dgm:spPr/>
      <dgm:t>
        <a:bodyPr/>
        <a:lstStyle/>
        <a:p>
          <a:endParaRPr lang="en-US"/>
        </a:p>
      </dgm:t>
    </dgm:pt>
    <dgm:pt modelId="{E98C2ACF-DB00-43CF-A0E1-9F2C7EBC33C4}">
      <dgm:prSet/>
      <dgm:spPr/>
      <dgm:t>
        <a:bodyPr/>
        <a:lstStyle/>
        <a:p>
          <a:r>
            <a:rPr lang="en-US"/>
            <a:t>Promoting high academic standards</a:t>
          </a:r>
        </a:p>
      </dgm:t>
    </dgm:pt>
    <dgm:pt modelId="{EAD7ED4F-22A0-424E-BA24-C2CD8020AC43}" type="parTrans" cxnId="{4625B6F1-744F-481B-9AD2-A48FF40BB654}">
      <dgm:prSet/>
      <dgm:spPr/>
      <dgm:t>
        <a:bodyPr/>
        <a:lstStyle/>
        <a:p>
          <a:endParaRPr lang="en-US"/>
        </a:p>
      </dgm:t>
    </dgm:pt>
    <dgm:pt modelId="{90DC08BF-3760-4D4A-8A86-66A967448232}" type="sibTrans" cxnId="{4625B6F1-744F-481B-9AD2-A48FF40BB654}">
      <dgm:prSet/>
      <dgm:spPr/>
      <dgm:t>
        <a:bodyPr/>
        <a:lstStyle/>
        <a:p>
          <a:endParaRPr lang="en-US"/>
        </a:p>
      </dgm:t>
    </dgm:pt>
    <dgm:pt modelId="{2DAB4F94-42A4-40B5-9E38-AD347C0C3D89}">
      <dgm:prSet/>
      <dgm:spPr/>
      <dgm:t>
        <a:bodyPr/>
        <a:lstStyle/>
        <a:p>
          <a:r>
            <a:rPr lang="en-US"/>
            <a:t>Ensuring</a:t>
          </a:r>
        </a:p>
      </dgm:t>
    </dgm:pt>
    <dgm:pt modelId="{7B533484-4F5A-4CC4-A3FA-BE0AF0EA6017}" type="parTrans" cxnId="{0A2ED4CE-5D92-43E4-ABB6-7640EE9BBD99}">
      <dgm:prSet/>
      <dgm:spPr/>
      <dgm:t>
        <a:bodyPr/>
        <a:lstStyle/>
        <a:p>
          <a:endParaRPr lang="en-US"/>
        </a:p>
      </dgm:t>
    </dgm:pt>
    <dgm:pt modelId="{5259319F-D400-4ECF-8C3F-1A85B6AF73FC}" type="sibTrans" cxnId="{0A2ED4CE-5D92-43E4-ABB6-7640EE9BBD99}">
      <dgm:prSet/>
      <dgm:spPr/>
      <dgm:t>
        <a:bodyPr/>
        <a:lstStyle/>
        <a:p>
          <a:endParaRPr lang="en-US"/>
        </a:p>
      </dgm:t>
    </dgm:pt>
    <dgm:pt modelId="{DA35A64E-0751-443D-8C9F-F4565C87F518}">
      <dgm:prSet/>
      <dgm:spPr/>
      <dgm:t>
        <a:bodyPr/>
        <a:lstStyle/>
        <a:p>
          <a:r>
            <a:rPr lang="en-US"/>
            <a:t>Ensuring a safe and happy learning environment for pupils and a safe teaching environment for teachers free from racism, bullying and harassment</a:t>
          </a:r>
        </a:p>
      </dgm:t>
    </dgm:pt>
    <dgm:pt modelId="{33C189F0-2504-4616-9556-593507FC3AAC}" type="parTrans" cxnId="{EB200D73-D962-44EA-8772-4863DFFA7F10}">
      <dgm:prSet/>
      <dgm:spPr/>
      <dgm:t>
        <a:bodyPr/>
        <a:lstStyle/>
        <a:p>
          <a:endParaRPr lang="en-US"/>
        </a:p>
      </dgm:t>
    </dgm:pt>
    <dgm:pt modelId="{C93D5BAA-00FD-4D86-A6A6-54EDE6A89581}" type="sibTrans" cxnId="{EB200D73-D962-44EA-8772-4863DFFA7F10}">
      <dgm:prSet/>
      <dgm:spPr/>
      <dgm:t>
        <a:bodyPr/>
        <a:lstStyle/>
        <a:p>
          <a:endParaRPr lang="en-US"/>
        </a:p>
      </dgm:t>
    </dgm:pt>
    <dgm:pt modelId="{0F2EEE08-E1FF-4831-9BE2-BFE0E0A68AE5}">
      <dgm:prSet/>
      <dgm:spPr/>
      <dgm:t>
        <a:bodyPr/>
        <a:lstStyle/>
        <a:p>
          <a:r>
            <a:rPr lang="en-US"/>
            <a:t>Promoting</a:t>
          </a:r>
        </a:p>
      </dgm:t>
    </dgm:pt>
    <dgm:pt modelId="{F09E45FD-A342-46EA-B816-0F27260E5A6F}" type="parTrans" cxnId="{18FC588D-A7F0-43D9-8C00-BEBB0C002B5C}">
      <dgm:prSet/>
      <dgm:spPr/>
      <dgm:t>
        <a:bodyPr/>
        <a:lstStyle/>
        <a:p>
          <a:endParaRPr lang="en-US"/>
        </a:p>
      </dgm:t>
    </dgm:pt>
    <dgm:pt modelId="{FE8263E6-0B0A-42BB-971D-93D2C8764631}" type="sibTrans" cxnId="{18FC588D-A7F0-43D9-8C00-BEBB0C002B5C}">
      <dgm:prSet/>
      <dgm:spPr/>
      <dgm:t>
        <a:bodyPr/>
        <a:lstStyle/>
        <a:p>
          <a:endParaRPr lang="en-US"/>
        </a:p>
      </dgm:t>
    </dgm:pt>
    <dgm:pt modelId="{209FD462-825A-4604-A732-7ED5E60D7FF7}">
      <dgm:prSet/>
      <dgm:spPr/>
      <dgm:t>
        <a:bodyPr/>
        <a:lstStyle/>
        <a:p>
          <a:r>
            <a:rPr lang="en-US"/>
            <a:t>Promoting awareness and respect for our environment</a:t>
          </a:r>
        </a:p>
      </dgm:t>
    </dgm:pt>
    <dgm:pt modelId="{7207C62B-BAFA-4D37-923F-71EF6D55EFC8}" type="parTrans" cxnId="{AF22F9B9-2BAF-4434-861F-F38D0CFD80D9}">
      <dgm:prSet/>
      <dgm:spPr/>
      <dgm:t>
        <a:bodyPr/>
        <a:lstStyle/>
        <a:p>
          <a:endParaRPr lang="en-US"/>
        </a:p>
      </dgm:t>
    </dgm:pt>
    <dgm:pt modelId="{6F5BF0DC-2F06-4295-BCA1-7C10D6D17DC7}" type="sibTrans" cxnId="{AF22F9B9-2BAF-4434-861F-F38D0CFD80D9}">
      <dgm:prSet/>
      <dgm:spPr/>
      <dgm:t>
        <a:bodyPr/>
        <a:lstStyle/>
        <a:p>
          <a:endParaRPr lang="en-US"/>
        </a:p>
      </dgm:t>
    </dgm:pt>
    <dgm:pt modelId="{35221246-3CC6-4590-9DE5-79DD72910FBC}" type="pres">
      <dgm:prSet presAssocID="{FFC48EDA-E630-4220-8C24-86DE88BA5E7C}" presName="Name0" presStyleCnt="0">
        <dgm:presLayoutVars>
          <dgm:dir/>
          <dgm:animLvl val="lvl"/>
          <dgm:resizeHandles val="exact"/>
        </dgm:presLayoutVars>
      </dgm:prSet>
      <dgm:spPr/>
    </dgm:pt>
    <dgm:pt modelId="{7F3F4DB7-E961-4F34-9BEA-53CC327DB2D3}" type="pres">
      <dgm:prSet presAssocID="{0F2EEE08-E1FF-4831-9BE2-BFE0E0A68AE5}" presName="boxAndChildren" presStyleCnt="0"/>
      <dgm:spPr/>
    </dgm:pt>
    <dgm:pt modelId="{61FA11B8-D389-4B63-9BE8-978AD4B23628}" type="pres">
      <dgm:prSet presAssocID="{0F2EEE08-E1FF-4831-9BE2-BFE0E0A68AE5}" presName="parentTextBox" presStyleLbl="alignNode1" presStyleIdx="0" presStyleCnt="3"/>
      <dgm:spPr/>
    </dgm:pt>
    <dgm:pt modelId="{98733CC7-BD2B-4EE4-BD26-AB7F775F223B}" type="pres">
      <dgm:prSet presAssocID="{0F2EEE08-E1FF-4831-9BE2-BFE0E0A68AE5}" presName="descendantBox" presStyleLbl="bgAccFollowNode1" presStyleIdx="0" presStyleCnt="3"/>
      <dgm:spPr/>
    </dgm:pt>
    <dgm:pt modelId="{43397D99-F097-4771-9E15-1EC1472C2A6F}" type="pres">
      <dgm:prSet presAssocID="{5259319F-D400-4ECF-8C3F-1A85B6AF73FC}" presName="sp" presStyleCnt="0"/>
      <dgm:spPr/>
    </dgm:pt>
    <dgm:pt modelId="{3A054964-CBAD-49F7-B251-59B3EFEFB863}" type="pres">
      <dgm:prSet presAssocID="{2DAB4F94-42A4-40B5-9E38-AD347C0C3D89}" presName="arrowAndChildren" presStyleCnt="0"/>
      <dgm:spPr/>
    </dgm:pt>
    <dgm:pt modelId="{4464937A-934E-45FC-BF24-2C6403DEC905}" type="pres">
      <dgm:prSet presAssocID="{2DAB4F94-42A4-40B5-9E38-AD347C0C3D89}" presName="parentTextArrow" presStyleLbl="node1" presStyleIdx="0" presStyleCnt="0"/>
      <dgm:spPr/>
    </dgm:pt>
    <dgm:pt modelId="{F4E4B018-417A-4605-B4E6-1430C99AB47B}" type="pres">
      <dgm:prSet presAssocID="{2DAB4F94-42A4-40B5-9E38-AD347C0C3D89}" presName="arrow" presStyleLbl="alignNode1" presStyleIdx="1" presStyleCnt="3"/>
      <dgm:spPr/>
    </dgm:pt>
    <dgm:pt modelId="{3C4042AB-40A6-4CFC-A805-D5FB641E44A5}" type="pres">
      <dgm:prSet presAssocID="{2DAB4F94-42A4-40B5-9E38-AD347C0C3D89}" presName="descendantArrow" presStyleLbl="bgAccFollowNode1" presStyleIdx="1" presStyleCnt="3"/>
      <dgm:spPr/>
    </dgm:pt>
    <dgm:pt modelId="{2DF69D05-1242-4518-AD35-1F73A3613B00}" type="pres">
      <dgm:prSet presAssocID="{8741B93F-16DF-4527-AD3E-E1675D55C93B}" presName="sp" presStyleCnt="0"/>
      <dgm:spPr/>
    </dgm:pt>
    <dgm:pt modelId="{5BE31DF3-10AB-488D-B9A6-1657061080E0}" type="pres">
      <dgm:prSet presAssocID="{2C2622CE-85C0-43CE-84CE-2F0A0D46E94F}" presName="arrowAndChildren" presStyleCnt="0"/>
      <dgm:spPr/>
    </dgm:pt>
    <dgm:pt modelId="{E4BF7916-9437-49D5-91E3-B5BB4B1AED69}" type="pres">
      <dgm:prSet presAssocID="{2C2622CE-85C0-43CE-84CE-2F0A0D46E94F}" presName="parentTextArrow" presStyleLbl="node1" presStyleIdx="0" presStyleCnt="0"/>
      <dgm:spPr/>
    </dgm:pt>
    <dgm:pt modelId="{F1D9B9FA-42E9-4784-8985-1DB0D402FD6E}" type="pres">
      <dgm:prSet presAssocID="{2C2622CE-85C0-43CE-84CE-2F0A0D46E94F}" presName="arrow" presStyleLbl="alignNode1" presStyleIdx="2" presStyleCnt="3"/>
      <dgm:spPr/>
    </dgm:pt>
    <dgm:pt modelId="{9670D54C-2741-4AB6-85A3-6148C5D3419B}" type="pres">
      <dgm:prSet presAssocID="{2C2622CE-85C0-43CE-84CE-2F0A0D46E94F}" presName="descendantArrow" presStyleLbl="bgAccFollowNode1" presStyleIdx="2" presStyleCnt="3"/>
      <dgm:spPr/>
    </dgm:pt>
  </dgm:ptLst>
  <dgm:cxnLst>
    <dgm:cxn modelId="{8D79FA65-3BC2-429E-96EB-EB95D4592F77}" type="presOf" srcId="{209FD462-825A-4604-A732-7ED5E60D7FF7}" destId="{98733CC7-BD2B-4EE4-BD26-AB7F775F223B}" srcOrd="0" destOrd="0" presId="urn:microsoft.com/office/officeart/2016/7/layout/VerticalDownArrowProcess"/>
    <dgm:cxn modelId="{3B4A8A4A-B639-45D0-8FFB-92C149A1D510}" type="presOf" srcId="{DA35A64E-0751-443D-8C9F-F4565C87F518}" destId="{3C4042AB-40A6-4CFC-A805-D5FB641E44A5}" srcOrd="0" destOrd="0" presId="urn:microsoft.com/office/officeart/2016/7/layout/VerticalDownArrowProcess"/>
    <dgm:cxn modelId="{E686096D-A478-489E-8F4C-582AB6196D02}" type="presOf" srcId="{0F2EEE08-E1FF-4831-9BE2-BFE0E0A68AE5}" destId="{61FA11B8-D389-4B63-9BE8-978AD4B23628}" srcOrd="0" destOrd="0" presId="urn:microsoft.com/office/officeart/2016/7/layout/VerticalDownArrowProcess"/>
    <dgm:cxn modelId="{EB200D73-D962-44EA-8772-4863DFFA7F10}" srcId="{2DAB4F94-42A4-40B5-9E38-AD347C0C3D89}" destId="{DA35A64E-0751-443D-8C9F-F4565C87F518}" srcOrd="0" destOrd="0" parTransId="{33C189F0-2504-4616-9556-593507FC3AAC}" sibTransId="{C93D5BAA-00FD-4D86-A6A6-54EDE6A89581}"/>
    <dgm:cxn modelId="{70B45183-C6B5-4BEE-8ABA-0CF8A92AA50A}" type="presOf" srcId="{FFC48EDA-E630-4220-8C24-86DE88BA5E7C}" destId="{35221246-3CC6-4590-9DE5-79DD72910FBC}" srcOrd="0" destOrd="0" presId="urn:microsoft.com/office/officeart/2016/7/layout/VerticalDownArrowProcess"/>
    <dgm:cxn modelId="{29045F84-6B86-4BCD-B11C-786A2A616B35}" srcId="{FFC48EDA-E630-4220-8C24-86DE88BA5E7C}" destId="{2C2622CE-85C0-43CE-84CE-2F0A0D46E94F}" srcOrd="0" destOrd="0" parTransId="{B8FD2A9C-CB29-41F6-90CF-EB88D7EDE385}" sibTransId="{8741B93F-16DF-4527-AD3E-E1675D55C93B}"/>
    <dgm:cxn modelId="{18FC588D-A7F0-43D9-8C00-BEBB0C002B5C}" srcId="{FFC48EDA-E630-4220-8C24-86DE88BA5E7C}" destId="{0F2EEE08-E1FF-4831-9BE2-BFE0E0A68AE5}" srcOrd="2" destOrd="0" parTransId="{F09E45FD-A342-46EA-B816-0F27260E5A6F}" sibTransId="{FE8263E6-0B0A-42BB-971D-93D2C8764631}"/>
    <dgm:cxn modelId="{E7794F9F-2C3D-4C1C-B1EB-FDF8B3DEEE6A}" type="presOf" srcId="{2C2622CE-85C0-43CE-84CE-2F0A0D46E94F}" destId="{F1D9B9FA-42E9-4784-8985-1DB0D402FD6E}" srcOrd="1" destOrd="0" presId="urn:microsoft.com/office/officeart/2016/7/layout/VerticalDownArrowProcess"/>
    <dgm:cxn modelId="{AF22F9B9-2BAF-4434-861F-F38D0CFD80D9}" srcId="{0F2EEE08-E1FF-4831-9BE2-BFE0E0A68AE5}" destId="{209FD462-825A-4604-A732-7ED5E60D7FF7}" srcOrd="0" destOrd="0" parTransId="{7207C62B-BAFA-4D37-923F-71EF6D55EFC8}" sibTransId="{6F5BF0DC-2F06-4295-BCA1-7C10D6D17DC7}"/>
    <dgm:cxn modelId="{E47E42CD-FE5C-4382-BF87-6F5F00D02789}" type="presOf" srcId="{2C2622CE-85C0-43CE-84CE-2F0A0D46E94F}" destId="{E4BF7916-9437-49D5-91E3-B5BB4B1AED69}" srcOrd="0" destOrd="0" presId="urn:microsoft.com/office/officeart/2016/7/layout/VerticalDownArrowProcess"/>
    <dgm:cxn modelId="{0A2ED4CE-5D92-43E4-ABB6-7640EE9BBD99}" srcId="{FFC48EDA-E630-4220-8C24-86DE88BA5E7C}" destId="{2DAB4F94-42A4-40B5-9E38-AD347C0C3D89}" srcOrd="1" destOrd="0" parTransId="{7B533484-4F5A-4CC4-A3FA-BE0AF0EA6017}" sibTransId="{5259319F-D400-4ECF-8C3F-1A85B6AF73FC}"/>
    <dgm:cxn modelId="{8F132ADD-8CE5-4A01-9B8F-85ED28367065}" type="presOf" srcId="{E98C2ACF-DB00-43CF-A0E1-9F2C7EBC33C4}" destId="{9670D54C-2741-4AB6-85A3-6148C5D3419B}" srcOrd="0" destOrd="0" presId="urn:microsoft.com/office/officeart/2016/7/layout/VerticalDownArrowProcess"/>
    <dgm:cxn modelId="{DCEA40E6-81C3-4214-9B44-8CB3398C662F}" type="presOf" srcId="{2DAB4F94-42A4-40B5-9E38-AD347C0C3D89}" destId="{F4E4B018-417A-4605-B4E6-1430C99AB47B}" srcOrd="1" destOrd="0" presId="urn:microsoft.com/office/officeart/2016/7/layout/VerticalDownArrowProcess"/>
    <dgm:cxn modelId="{2FC5D6E8-9A3D-4F96-AE79-557AE9F4BABF}" type="presOf" srcId="{2DAB4F94-42A4-40B5-9E38-AD347C0C3D89}" destId="{4464937A-934E-45FC-BF24-2C6403DEC905}" srcOrd="0" destOrd="0" presId="urn:microsoft.com/office/officeart/2016/7/layout/VerticalDownArrowProcess"/>
    <dgm:cxn modelId="{4625B6F1-744F-481B-9AD2-A48FF40BB654}" srcId="{2C2622CE-85C0-43CE-84CE-2F0A0D46E94F}" destId="{E98C2ACF-DB00-43CF-A0E1-9F2C7EBC33C4}" srcOrd="0" destOrd="0" parTransId="{EAD7ED4F-22A0-424E-BA24-C2CD8020AC43}" sibTransId="{90DC08BF-3760-4D4A-8A86-66A967448232}"/>
    <dgm:cxn modelId="{1D3576C7-0F15-4B5D-8689-C244046F2CA6}" type="presParOf" srcId="{35221246-3CC6-4590-9DE5-79DD72910FBC}" destId="{7F3F4DB7-E961-4F34-9BEA-53CC327DB2D3}" srcOrd="0" destOrd="0" presId="urn:microsoft.com/office/officeart/2016/7/layout/VerticalDownArrowProcess"/>
    <dgm:cxn modelId="{ACD42959-E541-4C24-AFE8-4AC597EEF5C0}" type="presParOf" srcId="{7F3F4DB7-E961-4F34-9BEA-53CC327DB2D3}" destId="{61FA11B8-D389-4B63-9BE8-978AD4B23628}" srcOrd="0" destOrd="0" presId="urn:microsoft.com/office/officeart/2016/7/layout/VerticalDownArrowProcess"/>
    <dgm:cxn modelId="{9A165905-15D3-41BA-AADC-8AA46D1A04FB}" type="presParOf" srcId="{7F3F4DB7-E961-4F34-9BEA-53CC327DB2D3}" destId="{98733CC7-BD2B-4EE4-BD26-AB7F775F223B}" srcOrd="1" destOrd="0" presId="urn:microsoft.com/office/officeart/2016/7/layout/VerticalDownArrowProcess"/>
    <dgm:cxn modelId="{81DFA5B1-BB50-4D73-9F29-3C0E457BAF7C}" type="presParOf" srcId="{35221246-3CC6-4590-9DE5-79DD72910FBC}" destId="{43397D99-F097-4771-9E15-1EC1472C2A6F}" srcOrd="1" destOrd="0" presId="urn:microsoft.com/office/officeart/2016/7/layout/VerticalDownArrowProcess"/>
    <dgm:cxn modelId="{34FC454C-94D5-4D79-8412-DF1462D45E8A}" type="presParOf" srcId="{35221246-3CC6-4590-9DE5-79DD72910FBC}" destId="{3A054964-CBAD-49F7-B251-59B3EFEFB863}" srcOrd="2" destOrd="0" presId="urn:microsoft.com/office/officeart/2016/7/layout/VerticalDownArrowProcess"/>
    <dgm:cxn modelId="{7882C044-DA1B-4DA2-8B4A-356F14E87069}" type="presParOf" srcId="{3A054964-CBAD-49F7-B251-59B3EFEFB863}" destId="{4464937A-934E-45FC-BF24-2C6403DEC905}" srcOrd="0" destOrd="0" presId="urn:microsoft.com/office/officeart/2016/7/layout/VerticalDownArrowProcess"/>
    <dgm:cxn modelId="{0492DD34-9042-4429-AE5A-15C7B0B5243D}" type="presParOf" srcId="{3A054964-CBAD-49F7-B251-59B3EFEFB863}" destId="{F4E4B018-417A-4605-B4E6-1430C99AB47B}" srcOrd="1" destOrd="0" presId="urn:microsoft.com/office/officeart/2016/7/layout/VerticalDownArrowProcess"/>
    <dgm:cxn modelId="{56FC8249-FF9B-41FA-AC1A-7A6DB8D2E380}" type="presParOf" srcId="{3A054964-CBAD-49F7-B251-59B3EFEFB863}" destId="{3C4042AB-40A6-4CFC-A805-D5FB641E44A5}" srcOrd="2" destOrd="0" presId="urn:microsoft.com/office/officeart/2016/7/layout/VerticalDownArrowProcess"/>
    <dgm:cxn modelId="{483DDFCE-1550-4575-B626-FA590D3B0B1F}" type="presParOf" srcId="{35221246-3CC6-4590-9DE5-79DD72910FBC}" destId="{2DF69D05-1242-4518-AD35-1F73A3613B00}" srcOrd="3" destOrd="0" presId="urn:microsoft.com/office/officeart/2016/7/layout/VerticalDownArrowProcess"/>
    <dgm:cxn modelId="{890A9B78-7F67-483A-BD52-FE8DF271BD33}" type="presParOf" srcId="{35221246-3CC6-4590-9DE5-79DD72910FBC}" destId="{5BE31DF3-10AB-488D-B9A6-1657061080E0}" srcOrd="4" destOrd="0" presId="urn:microsoft.com/office/officeart/2016/7/layout/VerticalDownArrowProcess"/>
    <dgm:cxn modelId="{B66CBE0F-29D8-4C2B-8E7C-AE3A65978232}" type="presParOf" srcId="{5BE31DF3-10AB-488D-B9A6-1657061080E0}" destId="{E4BF7916-9437-49D5-91E3-B5BB4B1AED69}" srcOrd="0" destOrd="0" presId="urn:microsoft.com/office/officeart/2016/7/layout/VerticalDownArrowProcess"/>
    <dgm:cxn modelId="{121B6D83-9E63-4E11-B285-7DC613A95B10}" type="presParOf" srcId="{5BE31DF3-10AB-488D-B9A6-1657061080E0}" destId="{F1D9B9FA-42E9-4784-8985-1DB0D402FD6E}" srcOrd="1" destOrd="0" presId="urn:microsoft.com/office/officeart/2016/7/layout/VerticalDownArrowProcess"/>
    <dgm:cxn modelId="{4DF806A8-3ABE-4A36-AE54-D33963232FA6}" type="presParOf" srcId="{5BE31DF3-10AB-488D-B9A6-1657061080E0}" destId="{9670D54C-2741-4AB6-85A3-6148C5D3419B}"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A29BB1-9F41-441D-9ADA-85B654D99FEB}"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B9FD1A1A-0919-4669-AAF2-77EB198F1CE8}">
      <dgm:prSet/>
      <dgm:spPr/>
      <dgm:t>
        <a:bodyPr/>
        <a:lstStyle/>
        <a:p>
          <a:r>
            <a:rPr lang="en-IE" dirty="0"/>
            <a:t>712 pupils</a:t>
          </a:r>
          <a:endParaRPr lang="en-US" dirty="0"/>
        </a:p>
      </dgm:t>
    </dgm:pt>
    <dgm:pt modelId="{C81AD4DC-3415-44C1-A657-9DA809E662F7}" type="parTrans" cxnId="{5F77A03B-7EB6-4A1F-AE3D-5694E8E140AA}">
      <dgm:prSet/>
      <dgm:spPr/>
      <dgm:t>
        <a:bodyPr/>
        <a:lstStyle/>
        <a:p>
          <a:endParaRPr lang="en-US"/>
        </a:p>
      </dgm:t>
    </dgm:pt>
    <dgm:pt modelId="{D36E84D2-2ED0-4B16-8CA8-6B3936F49CCF}" type="sibTrans" cxnId="{5F77A03B-7EB6-4A1F-AE3D-5694E8E140AA}">
      <dgm:prSet/>
      <dgm:spPr/>
      <dgm:t>
        <a:bodyPr/>
        <a:lstStyle/>
        <a:p>
          <a:endParaRPr lang="en-US"/>
        </a:p>
      </dgm:t>
    </dgm:pt>
    <dgm:pt modelId="{880D2078-CBB5-461E-9792-417A719F3EA5}">
      <dgm:prSet/>
      <dgm:spPr/>
      <dgm:t>
        <a:bodyPr/>
        <a:lstStyle/>
        <a:p>
          <a:pPr rtl="0"/>
          <a:r>
            <a:rPr lang="en-IE" dirty="0"/>
            <a:t>120 First Year/</a:t>
          </a:r>
          <a:r>
            <a:rPr lang="en-IE" dirty="0">
              <a:latin typeface="Calibri Light" panose="020F0302020204030204"/>
            </a:rPr>
            <a:t>139 Second</a:t>
          </a:r>
          <a:r>
            <a:rPr lang="en-IE" dirty="0"/>
            <a:t> Year/120 Third Year/113 Transition Year/116 Fifth Year/104 Sixth Year</a:t>
          </a:r>
          <a:endParaRPr lang="en-US" dirty="0"/>
        </a:p>
      </dgm:t>
    </dgm:pt>
    <dgm:pt modelId="{281115E9-42C3-4534-BFC9-DC763926E0DA}" type="parTrans" cxnId="{812B946E-8D07-47AE-8763-F1177BFE00E6}">
      <dgm:prSet/>
      <dgm:spPr/>
      <dgm:t>
        <a:bodyPr/>
        <a:lstStyle/>
        <a:p>
          <a:endParaRPr lang="en-US"/>
        </a:p>
      </dgm:t>
    </dgm:pt>
    <dgm:pt modelId="{F5ABBE2E-A714-48DA-8AC2-DFFC616BC8BC}" type="sibTrans" cxnId="{812B946E-8D07-47AE-8763-F1177BFE00E6}">
      <dgm:prSet/>
      <dgm:spPr/>
      <dgm:t>
        <a:bodyPr/>
        <a:lstStyle/>
        <a:p>
          <a:endParaRPr lang="en-US"/>
        </a:p>
      </dgm:t>
    </dgm:pt>
    <dgm:pt modelId="{3910961F-0208-4669-B361-3A4D87C9323E}">
      <dgm:prSet/>
      <dgm:spPr/>
      <dgm:t>
        <a:bodyPr/>
        <a:lstStyle/>
        <a:p>
          <a:r>
            <a:rPr lang="en-IE" dirty="0"/>
            <a:t>83 staff  </a:t>
          </a:r>
          <a:endParaRPr lang="en-US" dirty="0"/>
        </a:p>
      </dgm:t>
    </dgm:pt>
    <dgm:pt modelId="{7204947F-AC61-4FEB-B58F-2186CB3E03B9}" type="parTrans" cxnId="{B5B821D3-3885-4A08-A2BB-76375442927C}">
      <dgm:prSet/>
      <dgm:spPr/>
      <dgm:t>
        <a:bodyPr/>
        <a:lstStyle/>
        <a:p>
          <a:endParaRPr lang="en-US"/>
        </a:p>
      </dgm:t>
    </dgm:pt>
    <dgm:pt modelId="{0BE97033-21D7-4836-BB53-F4DD34194EC9}" type="sibTrans" cxnId="{B5B821D3-3885-4A08-A2BB-76375442927C}">
      <dgm:prSet/>
      <dgm:spPr/>
      <dgm:t>
        <a:bodyPr/>
        <a:lstStyle/>
        <a:p>
          <a:endParaRPr lang="en-US"/>
        </a:p>
      </dgm:t>
    </dgm:pt>
    <dgm:pt modelId="{584321E2-EFD6-4102-9D45-5B897D0B284C}">
      <dgm:prSet/>
      <dgm:spPr/>
      <dgm:t>
        <a:bodyPr/>
        <a:lstStyle/>
        <a:p>
          <a:r>
            <a:rPr lang="en-IE" dirty="0"/>
            <a:t>Parents’ Council, Students’ Council, Shared responsibility on committees to review school issues.</a:t>
          </a:r>
          <a:endParaRPr lang="en-US" dirty="0"/>
        </a:p>
      </dgm:t>
    </dgm:pt>
    <dgm:pt modelId="{A7DF7DED-1F17-4509-AE85-6440E8B951B3}" type="parTrans" cxnId="{8F3762E0-4975-4F81-AC10-E2DCEB90B626}">
      <dgm:prSet/>
      <dgm:spPr/>
      <dgm:t>
        <a:bodyPr/>
        <a:lstStyle/>
        <a:p>
          <a:endParaRPr lang="en-US"/>
        </a:p>
      </dgm:t>
    </dgm:pt>
    <dgm:pt modelId="{86ED82F9-B4AB-4AD2-A76D-739090736FA6}" type="sibTrans" cxnId="{8F3762E0-4975-4F81-AC10-E2DCEB90B626}">
      <dgm:prSet/>
      <dgm:spPr/>
      <dgm:t>
        <a:bodyPr/>
        <a:lstStyle/>
        <a:p>
          <a:endParaRPr lang="en-US"/>
        </a:p>
      </dgm:t>
    </dgm:pt>
    <dgm:pt modelId="{D13B0944-44E8-447B-B854-1D2725996708}" type="pres">
      <dgm:prSet presAssocID="{CEA29BB1-9F41-441D-9ADA-85B654D99FEB}" presName="vert0" presStyleCnt="0">
        <dgm:presLayoutVars>
          <dgm:dir/>
          <dgm:animOne val="branch"/>
          <dgm:animLvl val="lvl"/>
        </dgm:presLayoutVars>
      </dgm:prSet>
      <dgm:spPr/>
    </dgm:pt>
    <dgm:pt modelId="{40800FEF-5DF8-4DAD-90A0-FBF16FA57D17}" type="pres">
      <dgm:prSet presAssocID="{B9FD1A1A-0919-4669-AAF2-77EB198F1CE8}" presName="thickLine" presStyleLbl="alignNode1" presStyleIdx="0" presStyleCnt="4"/>
      <dgm:spPr/>
    </dgm:pt>
    <dgm:pt modelId="{63EF2FD4-2C6D-42A9-BC78-62CEF576DA07}" type="pres">
      <dgm:prSet presAssocID="{B9FD1A1A-0919-4669-AAF2-77EB198F1CE8}" presName="horz1" presStyleCnt="0"/>
      <dgm:spPr/>
    </dgm:pt>
    <dgm:pt modelId="{1291B8C3-9A79-4B45-A2A0-9F855C9DC6B1}" type="pres">
      <dgm:prSet presAssocID="{B9FD1A1A-0919-4669-AAF2-77EB198F1CE8}" presName="tx1" presStyleLbl="revTx" presStyleIdx="0" presStyleCnt="4"/>
      <dgm:spPr/>
    </dgm:pt>
    <dgm:pt modelId="{C7DF6ADF-6371-426F-8544-5F56470318C8}" type="pres">
      <dgm:prSet presAssocID="{B9FD1A1A-0919-4669-AAF2-77EB198F1CE8}" presName="vert1" presStyleCnt="0"/>
      <dgm:spPr/>
    </dgm:pt>
    <dgm:pt modelId="{FDDE1528-9436-415E-A8E2-D90013E0D380}" type="pres">
      <dgm:prSet presAssocID="{880D2078-CBB5-461E-9792-417A719F3EA5}" presName="thickLine" presStyleLbl="alignNode1" presStyleIdx="1" presStyleCnt="4"/>
      <dgm:spPr/>
    </dgm:pt>
    <dgm:pt modelId="{76AD3B55-E91E-422B-AFD7-2970A11960EB}" type="pres">
      <dgm:prSet presAssocID="{880D2078-CBB5-461E-9792-417A719F3EA5}" presName="horz1" presStyleCnt="0"/>
      <dgm:spPr/>
    </dgm:pt>
    <dgm:pt modelId="{8831A3FB-76FE-4794-BF08-ACCCF45472BB}" type="pres">
      <dgm:prSet presAssocID="{880D2078-CBB5-461E-9792-417A719F3EA5}" presName="tx1" presStyleLbl="revTx" presStyleIdx="1" presStyleCnt="4"/>
      <dgm:spPr/>
    </dgm:pt>
    <dgm:pt modelId="{98DE0F52-DFDD-41F7-B184-A0C804A1AB53}" type="pres">
      <dgm:prSet presAssocID="{880D2078-CBB5-461E-9792-417A719F3EA5}" presName="vert1" presStyleCnt="0"/>
      <dgm:spPr/>
    </dgm:pt>
    <dgm:pt modelId="{599A6397-F66F-462F-90B2-2DC55313F3C5}" type="pres">
      <dgm:prSet presAssocID="{3910961F-0208-4669-B361-3A4D87C9323E}" presName="thickLine" presStyleLbl="alignNode1" presStyleIdx="2" presStyleCnt="4"/>
      <dgm:spPr/>
    </dgm:pt>
    <dgm:pt modelId="{C018B983-3BCE-443C-9853-94520961FA62}" type="pres">
      <dgm:prSet presAssocID="{3910961F-0208-4669-B361-3A4D87C9323E}" presName="horz1" presStyleCnt="0"/>
      <dgm:spPr/>
    </dgm:pt>
    <dgm:pt modelId="{01F2C8B6-9592-4366-B178-03C45DAC9941}" type="pres">
      <dgm:prSet presAssocID="{3910961F-0208-4669-B361-3A4D87C9323E}" presName="tx1" presStyleLbl="revTx" presStyleIdx="2" presStyleCnt="4"/>
      <dgm:spPr/>
    </dgm:pt>
    <dgm:pt modelId="{4E7B073D-4B69-4A45-B699-E2903B7EDB1F}" type="pres">
      <dgm:prSet presAssocID="{3910961F-0208-4669-B361-3A4D87C9323E}" presName="vert1" presStyleCnt="0"/>
      <dgm:spPr/>
    </dgm:pt>
    <dgm:pt modelId="{7A7B4EFB-D42F-4804-B85D-D548317A5B5E}" type="pres">
      <dgm:prSet presAssocID="{584321E2-EFD6-4102-9D45-5B897D0B284C}" presName="thickLine" presStyleLbl="alignNode1" presStyleIdx="3" presStyleCnt="4"/>
      <dgm:spPr/>
    </dgm:pt>
    <dgm:pt modelId="{A3209DBF-F847-418C-93E4-741C7A747A9E}" type="pres">
      <dgm:prSet presAssocID="{584321E2-EFD6-4102-9D45-5B897D0B284C}" presName="horz1" presStyleCnt="0"/>
      <dgm:spPr/>
    </dgm:pt>
    <dgm:pt modelId="{9026C6FE-5618-4467-A8FC-2E36A2D5150D}" type="pres">
      <dgm:prSet presAssocID="{584321E2-EFD6-4102-9D45-5B897D0B284C}" presName="tx1" presStyleLbl="revTx" presStyleIdx="3" presStyleCnt="4"/>
      <dgm:spPr/>
    </dgm:pt>
    <dgm:pt modelId="{0789FA4C-8144-4F80-8160-CDD9A8FC06AF}" type="pres">
      <dgm:prSet presAssocID="{584321E2-EFD6-4102-9D45-5B897D0B284C}" presName="vert1" presStyleCnt="0"/>
      <dgm:spPr/>
    </dgm:pt>
  </dgm:ptLst>
  <dgm:cxnLst>
    <dgm:cxn modelId="{427D6125-3607-4DB8-804E-1E079754EC21}" type="presOf" srcId="{880D2078-CBB5-461E-9792-417A719F3EA5}" destId="{8831A3FB-76FE-4794-BF08-ACCCF45472BB}" srcOrd="0" destOrd="0" presId="urn:microsoft.com/office/officeart/2008/layout/LinedList"/>
    <dgm:cxn modelId="{5F77A03B-7EB6-4A1F-AE3D-5694E8E140AA}" srcId="{CEA29BB1-9F41-441D-9ADA-85B654D99FEB}" destId="{B9FD1A1A-0919-4669-AAF2-77EB198F1CE8}" srcOrd="0" destOrd="0" parTransId="{C81AD4DC-3415-44C1-A657-9DA809E662F7}" sibTransId="{D36E84D2-2ED0-4B16-8CA8-6B3936F49CCF}"/>
    <dgm:cxn modelId="{2C93133C-3F2B-4B91-9CCD-4D3CC17EE89D}" type="presOf" srcId="{3910961F-0208-4669-B361-3A4D87C9323E}" destId="{01F2C8B6-9592-4366-B178-03C45DAC9941}" srcOrd="0" destOrd="0" presId="urn:microsoft.com/office/officeart/2008/layout/LinedList"/>
    <dgm:cxn modelId="{812B946E-8D07-47AE-8763-F1177BFE00E6}" srcId="{CEA29BB1-9F41-441D-9ADA-85B654D99FEB}" destId="{880D2078-CBB5-461E-9792-417A719F3EA5}" srcOrd="1" destOrd="0" parTransId="{281115E9-42C3-4534-BFC9-DC763926E0DA}" sibTransId="{F5ABBE2E-A714-48DA-8AC2-DFFC616BC8BC}"/>
    <dgm:cxn modelId="{FA146E7A-FCB1-44F7-9C95-671D9E1815C6}" type="presOf" srcId="{584321E2-EFD6-4102-9D45-5B897D0B284C}" destId="{9026C6FE-5618-4467-A8FC-2E36A2D5150D}" srcOrd="0" destOrd="0" presId="urn:microsoft.com/office/officeart/2008/layout/LinedList"/>
    <dgm:cxn modelId="{CC5BBD86-60E2-4BC9-BCAD-10742974F591}" type="presOf" srcId="{CEA29BB1-9F41-441D-9ADA-85B654D99FEB}" destId="{D13B0944-44E8-447B-B854-1D2725996708}" srcOrd="0" destOrd="0" presId="urn:microsoft.com/office/officeart/2008/layout/LinedList"/>
    <dgm:cxn modelId="{222ED5A1-A492-4FA2-B9E2-A8AA0E878FF1}" type="presOf" srcId="{B9FD1A1A-0919-4669-AAF2-77EB198F1CE8}" destId="{1291B8C3-9A79-4B45-A2A0-9F855C9DC6B1}" srcOrd="0" destOrd="0" presId="urn:microsoft.com/office/officeart/2008/layout/LinedList"/>
    <dgm:cxn modelId="{B5B821D3-3885-4A08-A2BB-76375442927C}" srcId="{CEA29BB1-9F41-441D-9ADA-85B654D99FEB}" destId="{3910961F-0208-4669-B361-3A4D87C9323E}" srcOrd="2" destOrd="0" parTransId="{7204947F-AC61-4FEB-B58F-2186CB3E03B9}" sibTransId="{0BE97033-21D7-4836-BB53-F4DD34194EC9}"/>
    <dgm:cxn modelId="{8F3762E0-4975-4F81-AC10-E2DCEB90B626}" srcId="{CEA29BB1-9F41-441D-9ADA-85B654D99FEB}" destId="{584321E2-EFD6-4102-9D45-5B897D0B284C}" srcOrd="3" destOrd="0" parTransId="{A7DF7DED-1F17-4509-AE85-6440E8B951B3}" sibTransId="{86ED82F9-B4AB-4AD2-A76D-739090736FA6}"/>
    <dgm:cxn modelId="{C20126A6-9B94-4E4E-9082-859D1C87EC4D}" type="presParOf" srcId="{D13B0944-44E8-447B-B854-1D2725996708}" destId="{40800FEF-5DF8-4DAD-90A0-FBF16FA57D17}" srcOrd="0" destOrd="0" presId="urn:microsoft.com/office/officeart/2008/layout/LinedList"/>
    <dgm:cxn modelId="{3C19B465-75B9-4541-8665-87FA3BAB11A3}" type="presParOf" srcId="{D13B0944-44E8-447B-B854-1D2725996708}" destId="{63EF2FD4-2C6D-42A9-BC78-62CEF576DA07}" srcOrd="1" destOrd="0" presId="urn:microsoft.com/office/officeart/2008/layout/LinedList"/>
    <dgm:cxn modelId="{865DF469-C627-41A7-A75D-2DE6EFFC8618}" type="presParOf" srcId="{63EF2FD4-2C6D-42A9-BC78-62CEF576DA07}" destId="{1291B8C3-9A79-4B45-A2A0-9F855C9DC6B1}" srcOrd="0" destOrd="0" presId="urn:microsoft.com/office/officeart/2008/layout/LinedList"/>
    <dgm:cxn modelId="{C92CB5DD-A72A-426F-803C-9339C91645AE}" type="presParOf" srcId="{63EF2FD4-2C6D-42A9-BC78-62CEF576DA07}" destId="{C7DF6ADF-6371-426F-8544-5F56470318C8}" srcOrd="1" destOrd="0" presId="urn:microsoft.com/office/officeart/2008/layout/LinedList"/>
    <dgm:cxn modelId="{E48BD521-6595-40D2-9B76-DDAA09950BDC}" type="presParOf" srcId="{D13B0944-44E8-447B-B854-1D2725996708}" destId="{FDDE1528-9436-415E-A8E2-D90013E0D380}" srcOrd="2" destOrd="0" presId="urn:microsoft.com/office/officeart/2008/layout/LinedList"/>
    <dgm:cxn modelId="{0ECDF46B-24E7-4DB8-8E73-B7CE8E3EB11E}" type="presParOf" srcId="{D13B0944-44E8-447B-B854-1D2725996708}" destId="{76AD3B55-E91E-422B-AFD7-2970A11960EB}" srcOrd="3" destOrd="0" presId="urn:microsoft.com/office/officeart/2008/layout/LinedList"/>
    <dgm:cxn modelId="{1A3A211D-EC16-4620-ABB2-16F34441C632}" type="presParOf" srcId="{76AD3B55-E91E-422B-AFD7-2970A11960EB}" destId="{8831A3FB-76FE-4794-BF08-ACCCF45472BB}" srcOrd="0" destOrd="0" presId="urn:microsoft.com/office/officeart/2008/layout/LinedList"/>
    <dgm:cxn modelId="{7D827717-5051-499A-B8C3-BAA7FAFEA0F8}" type="presParOf" srcId="{76AD3B55-E91E-422B-AFD7-2970A11960EB}" destId="{98DE0F52-DFDD-41F7-B184-A0C804A1AB53}" srcOrd="1" destOrd="0" presId="urn:microsoft.com/office/officeart/2008/layout/LinedList"/>
    <dgm:cxn modelId="{3B30E079-A98F-494B-A5B9-FF68DE52C8C0}" type="presParOf" srcId="{D13B0944-44E8-447B-B854-1D2725996708}" destId="{599A6397-F66F-462F-90B2-2DC55313F3C5}" srcOrd="4" destOrd="0" presId="urn:microsoft.com/office/officeart/2008/layout/LinedList"/>
    <dgm:cxn modelId="{56F622FD-D73A-411B-9D56-13A45815C6FC}" type="presParOf" srcId="{D13B0944-44E8-447B-B854-1D2725996708}" destId="{C018B983-3BCE-443C-9853-94520961FA62}" srcOrd="5" destOrd="0" presId="urn:microsoft.com/office/officeart/2008/layout/LinedList"/>
    <dgm:cxn modelId="{7618FCA3-FD02-455B-9D77-86013E2DA3BA}" type="presParOf" srcId="{C018B983-3BCE-443C-9853-94520961FA62}" destId="{01F2C8B6-9592-4366-B178-03C45DAC9941}" srcOrd="0" destOrd="0" presId="urn:microsoft.com/office/officeart/2008/layout/LinedList"/>
    <dgm:cxn modelId="{5213D9C7-234F-450E-9EEC-CDF3DD2E8D81}" type="presParOf" srcId="{C018B983-3BCE-443C-9853-94520961FA62}" destId="{4E7B073D-4B69-4A45-B699-E2903B7EDB1F}" srcOrd="1" destOrd="0" presId="urn:microsoft.com/office/officeart/2008/layout/LinedList"/>
    <dgm:cxn modelId="{9706E7AE-6388-44C6-8636-6A3722B72E89}" type="presParOf" srcId="{D13B0944-44E8-447B-B854-1D2725996708}" destId="{7A7B4EFB-D42F-4804-B85D-D548317A5B5E}" srcOrd="6" destOrd="0" presId="urn:microsoft.com/office/officeart/2008/layout/LinedList"/>
    <dgm:cxn modelId="{AE86D165-A8C5-4D51-8B3D-FD9CD7232BF5}" type="presParOf" srcId="{D13B0944-44E8-447B-B854-1D2725996708}" destId="{A3209DBF-F847-418C-93E4-741C7A747A9E}" srcOrd="7" destOrd="0" presId="urn:microsoft.com/office/officeart/2008/layout/LinedList"/>
    <dgm:cxn modelId="{25A8941F-90FA-4C3D-AFF1-3868BB230FF4}" type="presParOf" srcId="{A3209DBF-F847-418C-93E4-741C7A747A9E}" destId="{9026C6FE-5618-4467-A8FC-2E36A2D5150D}" srcOrd="0" destOrd="0" presId="urn:microsoft.com/office/officeart/2008/layout/LinedList"/>
    <dgm:cxn modelId="{188DF43A-E3C7-4F0A-BAA2-FD996D5ACCB0}" type="presParOf" srcId="{A3209DBF-F847-418C-93E4-741C7A747A9E}" destId="{0789FA4C-8144-4F80-8160-CDD9A8FC06A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DA4DF4-2AA8-4958-BEBF-CEE49341673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3D5CAC2-2A6B-401C-871C-9DDBC7ECBA9B}">
      <dgm:prSet/>
      <dgm:spPr/>
      <dgm:t>
        <a:bodyPr/>
        <a:lstStyle/>
        <a:p>
          <a:r>
            <a:rPr lang="en-IE"/>
            <a:t>Junior Certificate</a:t>
          </a:r>
          <a:endParaRPr lang="en-US"/>
        </a:p>
      </dgm:t>
    </dgm:pt>
    <dgm:pt modelId="{37B1CEBB-C9A0-47D4-A068-8B7E54CEE783}" type="parTrans" cxnId="{9E2A79BF-AAB2-49C2-8AA6-B46E833E7993}">
      <dgm:prSet/>
      <dgm:spPr/>
      <dgm:t>
        <a:bodyPr/>
        <a:lstStyle/>
        <a:p>
          <a:endParaRPr lang="en-US"/>
        </a:p>
      </dgm:t>
    </dgm:pt>
    <dgm:pt modelId="{B7235F37-E83B-4992-B160-0A871E96397F}" type="sibTrans" cxnId="{9E2A79BF-AAB2-49C2-8AA6-B46E833E7993}">
      <dgm:prSet/>
      <dgm:spPr/>
      <dgm:t>
        <a:bodyPr/>
        <a:lstStyle/>
        <a:p>
          <a:endParaRPr lang="en-US"/>
        </a:p>
      </dgm:t>
    </dgm:pt>
    <dgm:pt modelId="{D203BB08-4F51-40F1-99C1-BD85CE224E3B}">
      <dgm:prSet/>
      <dgm:spPr/>
      <dgm:t>
        <a:bodyPr/>
        <a:lstStyle/>
        <a:p>
          <a:r>
            <a:rPr lang="en-IE"/>
            <a:t>Transition Year (Optional)</a:t>
          </a:r>
          <a:endParaRPr lang="en-US"/>
        </a:p>
      </dgm:t>
    </dgm:pt>
    <dgm:pt modelId="{88CBC308-5939-432E-B8D1-431568D62B17}" type="parTrans" cxnId="{5BFA9BBC-BFE8-457C-860C-551CE4106FE3}">
      <dgm:prSet/>
      <dgm:spPr/>
      <dgm:t>
        <a:bodyPr/>
        <a:lstStyle/>
        <a:p>
          <a:endParaRPr lang="en-US"/>
        </a:p>
      </dgm:t>
    </dgm:pt>
    <dgm:pt modelId="{CB504729-D4F6-4AB6-8D0C-7233661A2DA1}" type="sibTrans" cxnId="{5BFA9BBC-BFE8-457C-860C-551CE4106FE3}">
      <dgm:prSet/>
      <dgm:spPr/>
      <dgm:t>
        <a:bodyPr/>
        <a:lstStyle/>
        <a:p>
          <a:endParaRPr lang="en-US"/>
        </a:p>
      </dgm:t>
    </dgm:pt>
    <dgm:pt modelId="{50DFFE88-0FBF-4FC2-87EC-23F60F08C372}">
      <dgm:prSet/>
      <dgm:spPr/>
      <dgm:t>
        <a:bodyPr/>
        <a:lstStyle/>
        <a:p>
          <a:r>
            <a:rPr lang="en-IE"/>
            <a:t>Leaving Certificate</a:t>
          </a:r>
          <a:endParaRPr lang="en-US"/>
        </a:p>
      </dgm:t>
    </dgm:pt>
    <dgm:pt modelId="{79C58C9F-4892-46AD-BC8B-3795F327E93C}" type="parTrans" cxnId="{958CD356-6E66-4ECB-96C8-FA74154B75A0}">
      <dgm:prSet/>
      <dgm:spPr/>
      <dgm:t>
        <a:bodyPr/>
        <a:lstStyle/>
        <a:p>
          <a:endParaRPr lang="en-US"/>
        </a:p>
      </dgm:t>
    </dgm:pt>
    <dgm:pt modelId="{19C1DEB2-0D15-48BB-B138-69D1184C2097}" type="sibTrans" cxnId="{958CD356-6E66-4ECB-96C8-FA74154B75A0}">
      <dgm:prSet/>
      <dgm:spPr/>
      <dgm:t>
        <a:bodyPr/>
        <a:lstStyle/>
        <a:p>
          <a:endParaRPr lang="en-US"/>
        </a:p>
      </dgm:t>
    </dgm:pt>
    <dgm:pt modelId="{AB233F92-A3D3-4022-84B6-1FDF2A6F8606}">
      <dgm:prSet/>
      <dgm:spPr/>
      <dgm:t>
        <a:bodyPr/>
        <a:lstStyle/>
        <a:p>
          <a:r>
            <a:rPr lang="en-IE"/>
            <a:t>L.C.V.P.</a:t>
          </a:r>
          <a:endParaRPr lang="en-US"/>
        </a:p>
      </dgm:t>
    </dgm:pt>
    <dgm:pt modelId="{BC267A1A-43A8-4C5B-959B-41ECD8EE6542}" type="parTrans" cxnId="{9DA6467D-9781-4980-8C4C-637C5416B7A3}">
      <dgm:prSet/>
      <dgm:spPr/>
      <dgm:t>
        <a:bodyPr/>
        <a:lstStyle/>
        <a:p>
          <a:endParaRPr lang="en-US"/>
        </a:p>
      </dgm:t>
    </dgm:pt>
    <dgm:pt modelId="{A4DCCFD3-BD81-44FA-926E-332C9EFEDFBE}" type="sibTrans" cxnId="{9DA6467D-9781-4980-8C4C-637C5416B7A3}">
      <dgm:prSet/>
      <dgm:spPr/>
      <dgm:t>
        <a:bodyPr/>
        <a:lstStyle/>
        <a:p>
          <a:endParaRPr lang="en-US"/>
        </a:p>
      </dgm:t>
    </dgm:pt>
    <dgm:pt modelId="{7720DBCA-195E-4169-9492-6843C7266B63}">
      <dgm:prSet/>
      <dgm:spPr/>
      <dgm:t>
        <a:bodyPr/>
        <a:lstStyle/>
        <a:p>
          <a:r>
            <a:rPr lang="en-IE"/>
            <a:t>L.C.A.</a:t>
          </a:r>
          <a:endParaRPr lang="en-US"/>
        </a:p>
      </dgm:t>
    </dgm:pt>
    <dgm:pt modelId="{6FCE2BF2-9098-4557-8678-7071746ECB46}" type="parTrans" cxnId="{7175697D-0CD1-4448-85CB-5485D2571AEC}">
      <dgm:prSet/>
      <dgm:spPr/>
      <dgm:t>
        <a:bodyPr/>
        <a:lstStyle/>
        <a:p>
          <a:endParaRPr lang="en-US"/>
        </a:p>
      </dgm:t>
    </dgm:pt>
    <dgm:pt modelId="{964C558F-A857-4F11-B25E-9BDD845B3C60}" type="sibTrans" cxnId="{7175697D-0CD1-4448-85CB-5485D2571AEC}">
      <dgm:prSet/>
      <dgm:spPr/>
      <dgm:t>
        <a:bodyPr/>
        <a:lstStyle/>
        <a:p>
          <a:endParaRPr lang="en-US"/>
        </a:p>
      </dgm:t>
    </dgm:pt>
    <dgm:pt modelId="{7421D5DD-8F54-435B-B2AB-79798373A54D}" type="pres">
      <dgm:prSet presAssocID="{92DA4DF4-2AA8-4958-BEBF-CEE49341673E}" presName="vert0" presStyleCnt="0">
        <dgm:presLayoutVars>
          <dgm:dir/>
          <dgm:animOne val="branch"/>
          <dgm:animLvl val="lvl"/>
        </dgm:presLayoutVars>
      </dgm:prSet>
      <dgm:spPr/>
    </dgm:pt>
    <dgm:pt modelId="{FEF9D1F8-0BB8-4483-A508-DB8313741FF5}" type="pres">
      <dgm:prSet presAssocID="{53D5CAC2-2A6B-401C-871C-9DDBC7ECBA9B}" presName="thickLine" presStyleLbl="alignNode1" presStyleIdx="0" presStyleCnt="5"/>
      <dgm:spPr/>
    </dgm:pt>
    <dgm:pt modelId="{5FACBD0D-9C28-4B06-A256-C3F03FA879A8}" type="pres">
      <dgm:prSet presAssocID="{53D5CAC2-2A6B-401C-871C-9DDBC7ECBA9B}" presName="horz1" presStyleCnt="0"/>
      <dgm:spPr/>
    </dgm:pt>
    <dgm:pt modelId="{0FE63F55-681E-4EB6-9F58-AE1E1D2C3645}" type="pres">
      <dgm:prSet presAssocID="{53D5CAC2-2A6B-401C-871C-9DDBC7ECBA9B}" presName="tx1" presStyleLbl="revTx" presStyleIdx="0" presStyleCnt="5"/>
      <dgm:spPr/>
    </dgm:pt>
    <dgm:pt modelId="{47106B95-13A0-43B7-8C8A-557A810719A2}" type="pres">
      <dgm:prSet presAssocID="{53D5CAC2-2A6B-401C-871C-9DDBC7ECBA9B}" presName="vert1" presStyleCnt="0"/>
      <dgm:spPr/>
    </dgm:pt>
    <dgm:pt modelId="{CCD9F02F-F01A-462C-99AB-0B3465A32C1D}" type="pres">
      <dgm:prSet presAssocID="{D203BB08-4F51-40F1-99C1-BD85CE224E3B}" presName="thickLine" presStyleLbl="alignNode1" presStyleIdx="1" presStyleCnt="5"/>
      <dgm:spPr/>
    </dgm:pt>
    <dgm:pt modelId="{2F85DDB8-19A0-40EC-A033-508FB39ADDE4}" type="pres">
      <dgm:prSet presAssocID="{D203BB08-4F51-40F1-99C1-BD85CE224E3B}" presName="horz1" presStyleCnt="0"/>
      <dgm:spPr/>
    </dgm:pt>
    <dgm:pt modelId="{782916BA-E3C2-4CB5-B815-247803039B0A}" type="pres">
      <dgm:prSet presAssocID="{D203BB08-4F51-40F1-99C1-BD85CE224E3B}" presName="tx1" presStyleLbl="revTx" presStyleIdx="1" presStyleCnt="5"/>
      <dgm:spPr/>
    </dgm:pt>
    <dgm:pt modelId="{861D1D7B-72B7-4E83-A9D4-44103A5D615E}" type="pres">
      <dgm:prSet presAssocID="{D203BB08-4F51-40F1-99C1-BD85CE224E3B}" presName="vert1" presStyleCnt="0"/>
      <dgm:spPr/>
    </dgm:pt>
    <dgm:pt modelId="{82B11CEE-C6DC-4984-8C2C-41D31A19338C}" type="pres">
      <dgm:prSet presAssocID="{50DFFE88-0FBF-4FC2-87EC-23F60F08C372}" presName="thickLine" presStyleLbl="alignNode1" presStyleIdx="2" presStyleCnt="5"/>
      <dgm:spPr/>
    </dgm:pt>
    <dgm:pt modelId="{7D7E2B61-C712-4B4F-A194-CBE796399B8D}" type="pres">
      <dgm:prSet presAssocID="{50DFFE88-0FBF-4FC2-87EC-23F60F08C372}" presName="horz1" presStyleCnt="0"/>
      <dgm:spPr/>
    </dgm:pt>
    <dgm:pt modelId="{2F40FCA5-912C-40C0-BEE1-E7FB0FD122F0}" type="pres">
      <dgm:prSet presAssocID="{50DFFE88-0FBF-4FC2-87EC-23F60F08C372}" presName="tx1" presStyleLbl="revTx" presStyleIdx="2" presStyleCnt="5"/>
      <dgm:spPr/>
    </dgm:pt>
    <dgm:pt modelId="{047BBB0A-8CD1-4A0E-A370-7F0FEA71AE97}" type="pres">
      <dgm:prSet presAssocID="{50DFFE88-0FBF-4FC2-87EC-23F60F08C372}" presName="vert1" presStyleCnt="0"/>
      <dgm:spPr/>
    </dgm:pt>
    <dgm:pt modelId="{449CF18F-6C33-4CC9-B8F9-84AE5B1BF09C}" type="pres">
      <dgm:prSet presAssocID="{AB233F92-A3D3-4022-84B6-1FDF2A6F8606}" presName="thickLine" presStyleLbl="alignNode1" presStyleIdx="3" presStyleCnt="5"/>
      <dgm:spPr/>
    </dgm:pt>
    <dgm:pt modelId="{EDE32B49-4AE2-4C9E-B80E-EEE38FCD7217}" type="pres">
      <dgm:prSet presAssocID="{AB233F92-A3D3-4022-84B6-1FDF2A6F8606}" presName="horz1" presStyleCnt="0"/>
      <dgm:spPr/>
    </dgm:pt>
    <dgm:pt modelId="{B31692D4-8952-462A-AB74-C4A2FA9D705A}" type="pres">
      <dgm:prSet presAssocID="{AB233F92-A3D3-4022-84B6-1FDF2A6F8606}" presName="tx1" presStyleLbl="revTx" presStyleIdx="3" presStyleCnt="5"/>
      <dgm:spPr/>
    </dgm:pt>
    <dgm:pt modelId="{10D33F50-5777-4656-B11E-BA4FC7E424BE}" type="pres">
      <dgm:prSet presAssocID="{AB233F92-A3D3-4022-84B6-1FDF2A6F8606}" presName="vert1" presStyleCnt="0"/>
      <dgm:spPr/>
    </dgm:pt>
    <dgm:pt modelId="{0B6898B2-6662-4FE8-8CA4-5149BEA64F84}" type="pres">
      <dgm:prSet presAssocID="{7720DBCA-195E-4169-9492-6843C7266B63}" presName="thickLine" presStyleLbl="alignNode1" presStyleIdx="4" presStyleCnt="5"/>
      <dgm:spPr/>
    </dgm:pt>
    <dgm:pt modelId="{AE68E37E-A8CF-44DD-B8EC-930035F72842}" type="pres">
      <dgm:prSet presAssocID="{7720DBCA-195E-4169-9492-6843C7266B63}" presName="horz1" presStyleCnt="0"/>
      <dgm:spPr/>
    </dgm:pt>
    <dgm:pt modelId="{39979E6C-AD2D-4039-9F50-1A866034254E}" type="pres">
      <dgm:prSet presAssocID="{7720DBCA-195E-4169-9492-6843C7266B63}" presName="tx1" presStyleLbl="revTx" presStyleIdx="4" presStyleCnt="5"/>
      <dgm:spPr/>
    </dgm:pt>
    <dgm:pt modelId="{719D02D3-7864-487F-A555-111587BF64C9}" type="pres">
      <dgm:prSet presAssocID="{7720DBCA-195E-4169-9492-6843C7266B63}" presName="vert1" presStyleCnt="0"/>
      <dgm:spPr/>
    </dgm:pt>
  </dgm:ptLst>
  <dgm:cxnLst>
    <dgm:cxn modelId="{C826DA00-946B-4976-87A6-4A54239FFCC9}" type="presOf" srcId="{7720DBCA-195E-4169-9492-6843C7266B63}" destId="{39979E6C-AD2D-4039-9F50-1A866034254E}" srcOrd="0" destOrd="0" presId="urn:microsoft.com/office/officeart/2008/layout/LinedList"/>
    <dgm:cxn modelId="{98398F08-7359-4B18-A6A8-8FCCE74D604B}" type="presOf" srcId="{53D5CAC2-2A6B-401C-871C-9DDBC7ECBA9B}" destId="{0FE63F55-681E-4EB6-9F58-AE1E1D2C3645}" srcOrd="0" destOrd="0" presId="urn:microsoft.com/office/officeart/2008/layout/LinedList"/>
    <dgm:cxn modelId="{033FC518-1550-4A07-9A2C-79A9123AF9DA}" type="presOf" srcId="{D203BB08-4F51-40F1-99C1-BD85CE224E3B}" destId="{782916BA-E3C2-4CB5-B815-247803039B0A}" srcOrd="0" destOrd="0" presId="urn:microsoft.com/office/officeart/2008/layout/LinedList"/>
    <dgm:cxn modelId="{126DE823-B7AE-43F5-A7AC-DC4B8199F9B9}" type="presOf" srcId="{50DFFE88-0FBF-4FC2-87EC-23F60F08C372}" destId="{2F40FCA5-912C-40C0-BEE1-E7FB0FD122F0}" srcOrd="0" destOrd="0" presId="urn:microsoft.com/office/officeart/2008/layout/LinedList"/>
    <dgm:cxn modelId="{64253C74-8454-456D-9FC8-A59B6DFAAEAC}" type="presOf" srcId="{AB233F92-A3D3-4022-84B6-1FDF2A6F8606}" destId="{B31692D4-8952-462A-AB74-C4A2FA9D705A}" srcOrd="0" destOrd="0" presId="urn:microsoft.com/office/officeart/2008/layout/LinedList"/>
    <dgm:cxn modelId="{958CD356-6E66-4ECB-96C8-FA74154B75A0}" srcId="{92DA4DF4-2AA8-4958-BEBF-CEE49341673E}" destId="{50DFFE88-0FBF-4FC2-87EC-23F60F08C372}" srcOrd="2" destOrd="0" parTransId="{79C58C9F-4892-46AD-BC8B-3795F327E93C}" sibTransId="{19C1DEB2-0D15-48BB-B138-69D1184C2097}"/>
    <dgm:cxn modelId="{9DA6467D-9781-4980-8C4C-637C5416B7A3}" srcId="{92DA4DF4-2AA8-4958-BEBF-CEE49341673E}" destId="{AB233F92-A3D3-4022-84B6-1FDF2A6F8606}" srcOrd="3" destOrd="0" parTransId="{BC267A1A-43A8-4C5B-959B-41ECD8EE6542}" sibTransId="{A4DCCFD3-BD81-44FA-926E-332C9EFEDFBE}"/>
    <dgm:cxn modelId="{7175697D-0CD1-4448-85CB-5485D2571AEC}" srcId="{92DA4DF4-2AA8-4958-BEBF-CEE49341673E}" destId="{7720DBCA-195E-4169-9492-6843C7266B63}" srcOrd="4" destOrd="0" parTransId="{6FCE2BF2-9098-4557-8678-7071746ECB46}" sibTransId="{964C558F-A857-4F11-B25E-9BDD845B3C60}"/>
    <dgm:cxn modelId="{5BFA9BBC-BFE8-457C-860C-551CE4106FE3}" srcId="{92DA4DF4-2AA8-4958-BEBF-CEE49341673E}" destId="{D203BB08-4F51-40F1-99C1-BD85CE224E3B}" srcOrd="1" destOrd="0" parTransId="{88CBC308-5939-432E-B8D1-431568D62B17}" sibTransId="{CB504729-D4F6-4AB6-8D0C-7233661A2DA1}"/>
    <dgm:cxn modelId="{9E2A79BF-AAB2-49C2-8AA6-B46E833E7993}" srcId="{92DA4DF4-2AA8-4958-BEBF-CEE49341673E}" destId="{53D5CAC2-2A6B-401C-871C-9DDBC7ECBA9B}" srcOrd="0" destOrd="0" parTransId="{37B1CEBB-C9A0-47D4-A068-8B7E54CEE783}" sibTransId="{B7235F37-E83B-4992-B160-0A871E96397F}"/>
    <dgm:cxn modelId="{95BF90EA-6E56-4C6E-9392-72264275636C}" type="presOf" srcId="{92DA4DF4-2AA8-4958-BEBF-CEE49341673E}" destId="{7421D5DD-8F54-435B-B2AB-79798373A54D}" srcOrd="0" destOrd="0" presId="urn:microsoft.com/office/officeart/2008/layout/LinedList"/>
    <dgm:cxn modelId="{C3EFF052-CFEE-4873-87D8-5D5F0859CFD9}" type="presParOf" srcId="{7421D5DD-8F54-435B-B2AB-79798373A54D}" destId="{FEF9D1F8-0BB8-4483-A508-DB8313741FF5}" srcOrd="0" destOrd="0" presId="urn:microsoft.com/office/officeart/2008/layout/LinedList"/>
    <dgm:cxn modelId="{485218D7-7150-4241-94A3-DAEC18BD187D}" type="presParOf" srcId="{7421D5DD-8F54-435B-B2AB-79798373A54D}" destId="{5FACBD0D-9C28-4B06-A256-C3F03FA879A8}" srcOrd="1" destOrd="0" presId="urn:microsoft.com/office/officeart/2008/layout/LinedList"/>
    <dgm:cxn modelId="{459ABFA1-84B2-4EFD-BD83-0600712860DF}" type="presParOf" srcId="{5FACBD0D-9C28-4B06-A256-C3F03FA879A8}" destId="{0FE63F55-681E-4EB6-9F58-AE1E1D2C3645}" srcOrd="0" destOrd="0" presId="urn:microsoft.com/office/officeart/2008/layout/LinedList"/>
    <dgm:cxn modelId="{9909FF79-2C04-4B44-9E32-42C3CF3A578E}" type="presParOf" srcId="{5FACBD0D-9C28-4B06-A256-C3F03FA879A8}" destId="{47106B95-13A0-43B7-8C8A-557A810719A2}" srcOrd="1" destOrd="0" presId="urn:microsoft.com/office/officeart/2008/layout/LinedList"/>
    <dgm:cxn modelId="{12CF212F-483E-4F58-AB0E-BB86A92B014F}" type="presParOf" srcId="{7421D5DD-8F54-435B-B2AB-79798373A54D}" destId="{CCD9F02F-F01A-462C-99AB-0B3465A32C1D}" srcOrd="2" destOrd="0" presId="urn:microsoft.com/office/officeart/2008/layout/LinedList"/>
    <dgm:cxn modelId="{5241834A-1B52-4AB0-B043-6FE2523780FC}" type="presParOf" srcId="{7421D5DD-8F54-435B-B2AB-79798373A54D}" destId="{2F85DDB8-19A0-40EC-A033-508FB39ADDE4}" srcOrd="3" destOrd="0" presId="urn:microsoft.com/office/officeart/2008/layout/LinedList"/>
    <dgm:cxn modelId="{82A3A523-7F71-4EC1-BBEC-CD1D02349D97}" type="presParOf" srcId="{2F85DDB8-19A0-40EC-A033-508FB39ADDE4}" destId="{782916BA-E3C2-4CB5-B815-247803039B0A}" srcOrd="0" destOrd="0" presId="urn:microsoft.com/office/officeart/2008/layout/LinedList"/>
    <dgm:cxn modelId="{10A90EB2-65AF-46E1-B05A-448D60DD5E70}" type="presParOf" srcId="{2F85DDB8-19A0-40EC-A033-508FB39ADDE4}" destId="{861D1D7B-72B7-4E83-A9D4-44103A5D615E}" srcOrd="1" destOrd="0" presId="urn:microsoft.com/office/officeart/2008/layout/LinedList"/>
    <dgm:cxn modelId="{DCD97F3D-9C38-4BB2-8DCE-1E6740D293DC}" type="presParOf" srcId="{7421D5DD-8F54-435B-B2AB-79798373A54D}" destId="{82B11CEE-C6DC-4984-8C2C-41D31A19338C}" srcOrd="4" destOrd="0" presId="urn:microsoft.com/office/officeart/2008/layout/LinedList"/>
    <dgm:cxn modelId="{CF579C18-1DDC-4F1F-98EA-85E46BE98696}" type="presParOf" srcId="{7421D5DD-8F54-435B-B2AB-79798373A54D}" destId="{7D7E2B61-C712-4B4F-A194-CBE796399B8D}" srcOrd="5" destOrd="0" presId="urn:microsoft.com/office/officeart/2008/layout/LinedList"/>
    <dgm:cxn modelId="{37AC186C-32D0-41B4-A639-D657C5C24643}" type="presParOf" srcId="{7D7E2B61-C712-4B4F-A194-CBE796399B8D}" destId="{2F40FCA5-912C-40C0-BEE1-E7FB0FD122F0}" srcOrd="0" destOrd="0" presId="urn:microsoft.com/office/officeart/2008/layout/LinedList"/>
    <dgm:cxn modelId="{F6C78BD3-6BB4-4044-9D33-EC4333613E92}" type="presParOf" srcId="{7D7E2B61-C712-4B4F-A194-CBE796399B8D}" destId="{047BBB0A-8CD1-4A0E-A370-7F0FEA71AE97}" srcOrd="1" destOrd="0" presId="urn:microsoft.com/office/officeart/2008/layout/LinedList"/>
    <dgm:cxn modelId="{AF2A7ACE-C959-437C-B405-667940B91AB5}" type="presParOf" srcId="{7421D5DD-8F54-435B-B2AB-79798373A54D}" destId="{449CF18F-6C33-4CC9-B8F9-84AE5B1BF09C}" srcOrd="6" destOrd="0" presId="urn:microsoft.com/office/officeart/2008/layout/LinedList"/>
    <dgm:cxn modelId="{159DD1B9-7CC7-421F-80CC-63510DFA628D}" type="presParOf" srcId="{7421D5DD-8F54-435B-B2AB-79798373A54D}" destId="{EDE32B49-4AE2-4C9E-B80E-EEE38FCD7217}" srcOrd="7" destOrd="0" presId="urn:microsoft.com/office/officeart/2008/layout/LinedList"/>
    <dgm:cxn modelId="{21D5901B-7A4F-4119-9F0C-FBF977081092}" type="presParOf" srcId="{EDE32B49-4AE2-4C9E-B80E-EEE38FCD7217}" destId="{B31692D4-8952-462A-AB74-C4A2FA9D705A}" srcOrd="0" destOrd="0" presId="urn:microsoft.com/office/officeart/2008/layout/LinedList"/>
    <dgm:cxn modelId="{E1AAFF92-5682-4EDC-9DA0-2DE9A51B8C76}" type="presParOf" srcId="{EDE32B49-4AE2-4C9E-B80E-EEE38FCD7217}" destId="{10D33F50-5777-4656-B11E-BA4FC7E424BE}" srcOrd="1" destOrd="0" presId="urn:microsoft.com/office/officeart/2008/layout/LinedList"/>
    <dgm:cxn modelId="{CCBE1E27-A663-4D6C-B477-96F46C9CE990}" type="presParOf" srcId="{7421D5DD-8F54-435B-B2AB-79798373A54D}" destId="{0B6898B2-6662-4FE8-8CA4-5149BEA64F84}" srcOrd="8" destOrd="0" presId="urn:microsoft.com/office/officeart/2008/layout/LinedList"/>
    <dgm:cxn modelId="{E929565E-A335-49A1-BAE5-064C3AA7B88C}" type="presParOf" srcId="{7421D5DD-8F54-435B-B2AB-79798373A54D}" destId="{AE68E37E-A8CF-44DD-B8EC-930035F72842}" srcOrd="9" destOrd="0" presId="urn:microsoft.com/office/officeart/2008/layout/LinedList"/>
    <dgm:cxn modelId="{B34950DD-75AB-41A8-A633-309881A6234D}" type="presParOf" srcId="{AE68E37E-A8CF-44DD-B8EC-930035F72842}" destId="{39979E6C-AD2D-4039-9F50-1A866034254E}" srcOrd="0" destOrd="0" presId="urn:microsoft.com/office/officeart/2008/layout/LinedList"/>
    <dgm:cxn modelId="{A6CCA7EB-E3BB-4607-B92A-53EFDECDB33C}" type="presParOf" srcId="{AE68E37E-A8CF-44DD-B8EC-930035F72842}" destId="{719D02D3-7864-487F-A555-111587BF64C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5B6779-917E-4A06-8A91-90B3323FD23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4F03471-BE22-4211-89B6-4887CC7BFBFA}">
      <dgm:prSet/>
      <dgm:spPr/>
      <dgm:t>
        <a:bodyPr/>
        <a:lstStyle/>
        <a:p>
          <a:r>
            <a:rPr lang="en-IE"/>
            <a:t>Students take 8 subjects in Junior Cycle Examination</a:t>
          </a:r>
          <a:endParaRPr lang="en-US"/>
        </a:p>
      </dgm:t>
    </dgm:pt>
    <dgm:pt modelId="{587F4E73-B1B7-47EE-91C3-70D6B6C2E4CD}" type="parTrans" cxnId="{1EFFB393-DD95-4ACD-9088-F7716B86FAA4}">
      <dgm:prSet/>
      <dgm:spPr/>
      <dgm:t>
        <a:bodyPr/>
        <a:lstStyle/>
        <a:p>
          <a:endParaRPr lang="en-US"/>
        </a:p>
      </dgm:t>
    </dgm:pt>
    <dgm:pt modelId="{B7848F36-DF82-4EDC-8302-451705AEFE4C}" type="sibTrans" cxnId="{1EFFB393-DD95-4ACD-9088-F7716B86FAA4}">
      <dgm:prSet/>
      <dgm:spPr/>
      <dgm:t>
        <a:bodyPr/>
        <a:lstStyle/>
        <a:p>
          <a:endParaRPr lang="en-US"/>
        </a:p>
      </dgm:t>
    </dgm:pt>
    <dgm:pt modelId="{FF3F0C87-D0F8-4AC4-8134-6BA16EFD8931}">
      <dgm:prSet/>
      <dgm:spPr/>
      <dgm:t>
        <a:bodyPr/>
        <a:lstStyle/>
        <a:p>
          <a:r>
            <a:rPr lang="en-IE"/>
            <a:t>Irish</a:t>
          </a:r>
          <a:endParaRPr lang="en-US"/>
        </a:p>
      </dgm:t>
    </dgm:pt>
    <dgm:pt modelId="{AFA791A8-643D-4BA2-97D9-0B8BB65B6BB4}" type="parTrans" cxnId="{C72FACFD-6B7D-4359-BAF5-B3BE65F85CE6}">
      <dgm:prSet/>
      <dgm:spPr/>
      <dgm:t>
        <a:bodyPr/>
        <a:lstStyle/>
        <a:p>
          <a:endParaRPr lang="en-US"/>
        </a:p>
      </dgm:t>
    </dgm:pt>
    <dgm:pt modelId="{2F7B0D30-4918-4C93-A04C-95F5897F67B7}" type="sibTrans" cxnId="{C72FACFD-6B7D-4359-BAF5-B3BE65F85CE6}">
      <dgm:prSet/>
      <dgm:spPr/>
      <dgm:t>
        <a:bodyPr/>
        <a:lstStyle/>
        <a:p>
          <a:endParaRPr lang="en-US"/>
        </a:p>
      </dgm:t>
    </dgm:pt>
    <dgm:pt modelId="{FCC48C62-7AB7-42D4-8D0D-48CA1BA9E7A3}">
      <dgm:prSet/>
      <dgm:spPr/>
      <dgm:t>
        <a:bodyPr/>
        <a:lstStyle/>
        <a:p>
          <a:r>
            <a:rPr lang="en-IE"/>
            <a:t>English</a:t>
          </a:r>
          <a:endParaRPr lang="en-US"/>
        </a:p>
      </dgm:t>
    </dgm:pt>
    <dgm:pt modelId="{EEA437D8-A16D-46C2-B887-BAC8DE2E5661}" type="parTrans" cxnId="{C466E871-A91D-49AA-8160-1C9A277395A9}">
      <dgm:prSet/>
      <dgm:spPr/>
      <dgm:t>
        <a:bodyPr/>
        <a:lstStyle/>
        <a:p>
          <a:endParaRPr lang="en-US"/>
        </a:p>
      </dgm:t>
    </dgm:pt>
    <dgm:pt modelId="{907460DF-7B82-4259-BB26-F2728477423A}" type="sibTrans" cxnId="{C466E871-A91D-49AA-8160-1C9A277395A9}">
      <dgm:prSet/>
      <dgm:spPr/>
      <dgm:t>
        <a:bodyPr/>
        <a:lstStyle/>
        <a:p>
          <a:endParaRPr lang="en-US"/>
        </a:p>
      </dgm:t>
    </dgm:pt>
    <dgm:pt modelId="{A684239A-26D7-4AC3-8E29-64D843DDD198}">
      <dgm:prSet/>
      <dgm:spPr/>
      <dgm:t>
        <a:bodyPr/>
        <a:lstStyle/>
        <a:p>
          <a:r>
            <a:rPr lang="en-IE"/>
            <a:t>Maths</a:t>
          </a:r>
          <a:endParaRPr lang="en-US"/>
        </a:p>
      </dgm:t>
    </dgm:pt>
    <dgm:pt modelId="{9F0948A1-57EB-4A81-896A-EF64C62BCC8B}" type="parTrans" cxnId="{8C64B319-3E36-4FB3-99B5-E11A0EB3AC88}">
      <dgm:prSet/>
      <dgm:spPr/>
      <dgm:t>
        <a:bodyPr/>
        <a:lstStyle/>
        <a:p>
          <a:endParaRPr lang="en-US"/>
        </a:p>
      </dgm:t>
    </dgm:pt>
    <dgm:pt modelId="{5C31D4EB-AC4D-473A-9BA9-4330F72D46FA}" type="sibTrans" cxnId="{8C64B319-3E36-4FB3-99B5-E11A0EB3AC88}">
      <dgm:prSet/>
      <dgm:spPr/>
      <dgm:t>
        <a:bodyPr/>
        <a:lstStyle/>
        <a:p>
          <a:endParaRPr lang="en-US"/>
        </a:p>
      </dgm:t>
    </dgm:pt>
    <dgm:pt modelId="{DBC58C9B-F2DD-48A3-8452-83B88463AE8E}">
      <dgm:prSet/>
      <dgm:spPr/>
      <dgm:t>
        <a:bodyPr/>
        <a:lstStyle/>
        <a:p>
          <a:r>
            <a:rPr lang="en-IE"/>
            <a:t>History</a:t>
          </a:r>
          <a:endParaRPr lang="en-US"/>
        </a:p>
      </dgm:t>
    </dgm:pt>
    <dgm:pt modelId="{EA053837-1A62-48CD-8411-E8AFDFE0B2F4}" type="parTrans" cxnId="{4B11BCC8-7CCE-4563-A05F-368D99C64B57}">
      <dgm:prSet/>
      <dgm:spPr/>
      <dgm:t>
        <a:bodyPr/>
        <a:lstStyle/>
        <a:p>
          <a:endParaRPr lang="en-US"/>
        </a:p>
      </dgm:t>
    </dgm:pt>
    <dgm:pt modelId="{82BA9748-1DA1-4CFC-9925-25ABCEB91E43}" type="sibTrans" cxnId="{4B11BCC8-7CCE-4563-A05F-368D99C64B57}">
      <dgm:prSet/>
      <dgm:spPr/>
      <dgm:t>
        <a:bodyPr/>
        <a:lstStyle/>
        <a:p>
          <a:endParaRPr lang="en-US"/>
        </a:p>
      </dgm:t>
    </dgm:pt>
    <dgm:pt modelId="{549029E2-C4B4-4AF6-A55F-88AD6A48F355}">
      <dgm:prSet/>
      <dgm:spPr/>
      <dgm:t>
        <a:bodyPr/>
        <a:lstStyle/>
        <a:p>
          <a:r>
            <a:rPr lang="en-IE"/>
            <a:t>Geography</a:t>
          </a:r>
          <a:endParaRPr lang="en-US"/>
        </a:p>
      </dgm:t>
    </dgm:pt>
    <dgm:pt modelId="{330DC637-92F4-44E5-8A2C-07EEE7777329}" type="parTrans" cxnId="{5D011CDC-2D56-49DA-B02A-1B0121238F5A}">
      <dgm:prSet/>
      <dgm:spPr/>
      <dgm:t>
        <a:bodyPr/>
        <a:lstStyle/>
        <a:p>
          <a:endParaRPr lang="en-US"/>
        </a:p>
      </dgm:t>
    </dgm:pt>
    <dgm:pt modelId="{59B82152-8DA1-4CB8-8666-3EE85D624987}" type="sibTrans" cxnId="{5D011CDC-2D56-49DA-B02A-1B0121238F5A}">
      <dgm:prSet/>
      <dgm:spPr/>
      <dgm:t>
        <a:bodyPr/>
        <a:lstStyle/>
        <a:p>
          <a:endParaRPr lang="en-US"/>
        </a:p>
      </dgm:t>
    </dgm:pt>
    <dgm:pt modelId="{C30E7F61-865A-4215-B4CA-FA1111394AA2}" type="pres">
      <dgm:prSet presAssocID="{7B5B6779-917E-4A06-8A91-90B3323FD23D}" presName="root" presStyleCnt="0">
        <dgm:presLayoutVars>
          <dgm:dir/>
          <dgm:resizeHandles val="exact"/>
        </dgm:presLayoutVars>
      </dgm:prSet>
      <dgm:spPr/>
    </dgm:pt>
    <dgm:pt modelId="{9E30B314-F705-4290-9C95-4D8CA6195D23}" type="pres">
      <dgm:prSet presAssocID="{44F03471-BE22-4211-89B6-4887CC7BFBFA}" presName="compNode" presStyleCnt="0"/>
      <dgm:spPr/>
    </dgm:pt>
    <dgm:pt modelId="{0A28040D-6E6F-434D-8FDD-58A7DE788BF2}" type="pres">
      <dgm:prSet presAssocID="{44F03471-BE22-4211-89B6-4887CC7BFBFA}" presName="bgRect" presStyleLbl="bgShp" presStyleIdx="0" presStyleCnt="6"/>
      <dgm:spPr/>
    </dgm:pt>
    <dgm:pt modelId="{F4E4BFB5-F18F-4918-8335-C5CBFCDCC0D1}" type="pres">
      <dgm:prSet presAssocID="{44F03471-BE22-4211-89B6-4887CC7BFBF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982FC56A-99FC-46E8-BA2B-B534E671FA78}" type="pres">
      <dgm:prSet presAssocID="{44F03471-BE22-4211-89B6-4887CC7BFBFA}" presName="spaceRect" presStyleCnt="0"/>
      <dgm:spPr/>
    </dgm:pt>
    <dgm:pt modelId="{2FB1BF3B-6717-44F6-96C2-E071E1AB331A}" type="pres">
      <dgm:prSet presAssocID="{44F03471-BE22-4211-89B6-4887CC7BFBFA}" presName="parTx" presStyleLbl="revTx" presStyleIdx="0" presStyleCnt="6">
        <dgm:presLayoutVars>
          <dgm:chMax val="0"/>
          <dgm:chPref val="0"/>
        </dgm:presLayoutVars>
      </dgm:prSet>
      <dgm:spPr/>
    </dgm:pt>
    <dgm:pt modelId="{000C7971-3E33-48C2-AE7D-03F071D26363}" type="pres">
      <dgm:prSet presAssocID="{B7848F36-DF82-4EDC-8302-451705AEFE4C}" presName="sibTrans" presStyleCnt="0"/>
      <dgm:spPr/>
    </dgm:pt>
    <dgm:pt modelId="{E5B8D406-3535-4DD5-ABAC-4397CA4D5FD9}" type="pres">
      <dgm:prSet presAssocID="{FF3F0C87-D0F8-4AC4-8134-6BA16EFD8931}" presName="compNode" presStyleCnt="0"/>
      <dgm:spPr/>
    </dgm:pt>
    <dgm:pt modelId="{1EBAF1F8-231B-4C20-AEDA-FF6832442B53}" type="pres">
      <dgm:prSet presAssocID="{FF3F0C87-D0F8-4AC4-8134-6BA16EFD8931}" presName="bgRect" presStyleLbl="bgShp" presStyleIdx="1" presStyleCnt="6"/>
      <dgm:spPr/>
    </dgm:pt>
    <dgm:pt modelId="{9C6DD1A1-843E-44A0-A5C6-831BC511B743}" type="pres">
      <dgm:prSet presAssocID="{FF3F0C87-D0F8-4AC4-8134-6BA16EFD893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prechaun Hat"/>
        </a:ext>
      </dgm:extLst>
    </dgm:pt>
    <dgm:pt modelId="{36C6D746-C111-4AE9-80E7-4B674657AFE7}" type="pres">
      <dgm:prSet presAssocID="{FF3F0C87-D0F8-4AC4-8134-6BA16EFD8931}" presName="spaceRect" presStyleCnt="0"/>
      <dgm:spPr/>
    </dgm:pt>
    <dgm:pt modelId="{495E6A39-253E-4C85-8D0A-7A923067F7C9}" type="pres">
      <dgm:prSet presAssocID="{FF3F0C87-D0F8-4AC4-8134-6BA16EFD8931}" presName="parTx" presStyleLbl="revTx" presStyleIdx="1" presStyleCnt="6">
        <dgm:presLayoutVars>
          <dgm:chMax val="0"/>
          <dgm:chPref val="0"/>
        </dgm:presLayoutVars>
      </dgm:prSet>
      <dgm:spPr/>
    </dgm:pt>
    <dgm:pt modelId="{98DA18BD-48BD-4026-B848-B0B0EA903C7C}" type="pres">
      <dgm:prSet presAssocID="{2F7B0D30-4918-4C93-A04C-95F5897F67B7}" presName="sibTrans" presStyleCnt="0"/>
      <dgm:spPr/>
    </dgm:pt>
    <dgm:pt modelId="{798D019A-F6A9-46A6-8152-204AEA4068D6}" type="pres">
      <dgm:prSet presAssocID="{FCC48C62-7AB7-42D4-8D0D-48CA1BA9E7A3}" presName="compNode" presStyleCnt="0"/>
      <dgm:spPr/>
    </dgm:pt>
    <dgm:pt modelId="{3A59D379-CF59-4ED5-AFD0-10BDF24F53D5}" type="pres">
      <dgm:prSet presAssocID="{FCC48C62-7AB7-42D4-8D0D-48CA1BA9E7A3}" presName="bgRect" presStyleLbl="bgShp" presStyleIdx="2" presStyleCnt="6"/>
      <dgm:spPr/>
    </dgm:pt>
    <dgm:pt modelId="{D8C39D56-9CB2-4D0D-80B9-5C92CD8C3E92}" type="pres">
      <dgm:prSet presAssocID="{FCC48C62-7AB7-42D4-8D0D-48CA1BA9E7A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819BBE55-9EB1-4FCC-B86E-00A23D50858E}" type="pres">
      <dgm:prSet presAssocID="{FCC48C62-7AB7-42D4-8D0D-48CA1BA9E7A3}" presName="spaceRect" presStyleCnt="0"/>
      <dgm:spPr/>
    </dgm:pt>
    <dgm:pt modelId="{1336B43C-D645-4C83-9C5F-A3E5C949EB6B}" type="pres">
      <dgm:prSet presAssocID="{FCC48C62-7AB7-42D4-8D0D-48CA1BA9E7A3}" presName="parTx" presStyleLbl="revTx" presStyleIdx="2" presStyleCnt="6">
        <dgm:presLayoutVars>
          <dgm:chMax val="0"/>
          <dgm:chPref val="0"/>
        </dgm:presLayoutVars>
      </dgm:prSet>
      <dgm:spPr/>
    </dgm:pt>
    <dgm:pt modelId="{C5685E58-AD9F-4755-A934-09B63038CE1F}" type="pres">
      <dgm:prSet presAssocID="{907460DF-7B82-4259-BB26-F2728477423A}" presName="sibTrans" presStyleCnt="0"/>
      <dgm:spPr/>
    </dgm:pt>
    <dgm:pt modelId="{45353AFC-B293-4FEC-A9BF-6A5DEF7B55E7}" type="pres">
      <dgm:prSet presAssocID="{A684239A-26D7-4AC3-8E29-64D843DDD198}" presName="compNode" presStyleCnt="0"/>
      <dgm:spPr/>
    </dgm:pt>
    <dgm:pt modelId="{CFB8F90C-8A2A-4DE9-AC9B-4253B571A9C4}" type="pres">
      <dgm:prSet presAssocID="{A684239A-26D7-4AC3-8E29-64D843DDD198}" presName="bgRect" presStyleLbl="bgShp" presStyleIdx="3" presStyleCnt="6"/>
      <dgm:spPr/>
    </dgm:pt>
    <dgm:pt modelId="{A147B23E-85C0-475E-A787-C68FC33B51DC}" type="pres">
      <dgm:prSet presAssocID="{A684239A-26D7-4AC3-8E29-64D843DDD19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lculator"/>
        </a:ext>
      </dgm:extLst>
    </dgm:pt>
    <dgm:pt modelId="{342356BA-BC60-4DCF-8B11-0748222534EE}" type="pres">
      <dgm:prSet presAssocID="{A684239A-26D7-4AC3-8E29-64D843DDD198}" presName="spaceRect" presStyleCnt="0"/>
      <dgm:spPr/>
    </dgm:pt>
    <dgm:pt modelId="{1CA6F46E-4D44-40A6-81EA-C9F2FACB85FE}" type="pres">
      <dgm:prSet presAssocID="{A684239A-26D7-4AC3-8E29-64D843DDD198}" presName="parTx" presStyleLbl="revTx" presStyleIdx="3" presStyleCnt="6">
        <dgm:presLayoutVars>
          <dgm:chMax val="0"/>
          <dgm:chPref val="0"/>
        </dgm:presLayoutVars>
      </dgm:prSet>
      <dgm:spPr/>
    </dgm:pt>
    <dgm:pt modelId="{4AC93E5A-AE58-4975-B3A7-8D4E32C338E4}" type="pres">
      <dgm:prSet presAssocID="{5C31D4EB-AC4D-473A-9BA9-4330F72D46FA}" presName="sibTrans" presStyleCnt="0"/>
      <dgm:spPr/>
    </dgm:pt>
    <dgm:pt modelId="{7FB9945A-59F3-48D3-B113-F46E15271BD4}" type="pres">
      <dgm:prSet presAssocID="{DBC58C9B-F2DD-48A3-8452-83B88463AE8E}" presName="compNode" presStyleCnt="0"/>
      <dgm:spPr/>
    </dgm:pt>
    <dgm:pt modelId="{DFF8BAED-93DB-4CCD-83D7-EF80BE3E129F}" type="pres">
      <dgm:prSet presAssocID="{DBC58C9B-F2DD-48A3-8452-83B88463AE8E}" presName="bgRect" presStyleLbl="bgShp" presStyleIdx="4" presStyleCnt="6"/>
      <dgm:spPr/>
    </dgm:pt>
    <dgm:pt modelId="{AF565100-7121-4F33-9835-0195DD9AA910}" type="pres">
      <dgm:prSet presAssocID="{DBC58C9B-F2DD-48A3-8452-83B88463AE8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ourglass Finished"/>
        </a:ext>
      </dgm:extLst>
    </dgm:pt>
    <dgm:pt modelId="{E5130054-81BB-4CB7-AAD5-EBC40192C59C}" type="pres">
      <dgm:prSet presAssocID="{DBC58C9B-F2DD-48A3-8452-83B88463AE8E}" presName="spaceRect" presStyleCnt="0"/>
      <dgm:spPr/>
    </dgm:pt>
    <dgm:pt modelId="{22264A52-2DF1-4A0B-B94E-91CA7CCA8AF7}" type="pres">
      <dgm:prSet presAssocID="{DBC58C9B-F2DD-48A3-8452-83B88463AE8E}" presName="parTx" presStyleLbl="revTx" presStyleIdx="4" presStyleCnt="6">
        <dgm:presLayoutVars>
          <dgm:chMax val="0"/>
          <dgm:chPref val="0"/>
        </dgm:presLayoutVars>
      </dgm:prSet>
      <dgm:spPr/>
    </dgm:pt>
    <dgm:pt modelId="{9E39130F-633C-408B-9E87-0FD5F19EFBD0}" type="pres">
      <dgm:prSet presAssocID="{82BA9748-1DA1-4CFC-9925-25ABCEB91E43}" presName="sibTrans" presStyleCnt="0"/>
      <dgm:spPr/>
    </dgm:pt>
    <dgm:pt modelId="{B0E4299D-5D98-4785-9FAD-B82141855E52}" type="pres">
      <dgm:prSet presAssocID="{549029E2-C4B4-4AF6-A55F-88AD6A48F355}" presName="compNode" presStyleCnt="0"/>
      <dgm:spPr/>
    </dgm:pt>
    <dgm:pt modelId="{C6196596-6B0E-4D27-8817-CDBF7021C7F5}" type="pres">
      <dgm:prSet presAssocID="{549029E2-C4B4-4AF6-A55F-88AD6A48F355}" presName="bgRect" presStyleLbl="bgShp" presStyleIdx="5" presStyleCnt="6"/>
      <dgm:spPr/>
    </dgm:pt>
    <dgm:pt modelId="{F00E1184-919F-489D-9BFD-73C59A474BD2}" type="pres">
      <dgm:prSet presAssocID="{549029E2-C4B4-4AF6-A55F-88AD6A48F35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untains"/>
        </a:ext>
      </dgm:extLst>
    </dgm:pt>
    <dgm:pt modelId="{F29F2F3C-536F-4601-A2A6-E4028F8EB24A}" type="pres">
      <dgm:prSet presAssocID="{549029E2-C4B4-4AF6-A55F-88AD6A48F355}" presName="spaceRect" presStyleCnt="0"/>
      <dgm:spPr/>
    </dgm:pt>
    <dgm:pt modelId="{6254D6AA-22B7-47EC-BF04-37E8A43324A3}" type="pres">
      <dgm:prSet presAssocID="{549029E2-C4B4-4AF6-A55F-88AD6A48F355}" presName="parTx" presStyleLbl="revTx" presStyleIdx="5" presStyleCnt="6">
        <dgm:presLayoutVars>
          <dgm:chMax val="0"/>
          <dgm:chPref val="0"/>
        </dgm:presLayoutVars>
      </dgm:prSet>
      <dgm:spPr/>
    </dgm:pt>
  </dgm:ptLst>
  <dgm:cxnLst>
    <dgm:cxn modelId="{8C64B319-3E36-4FB3-99B5-E11A0EB3AC88}" srcId="{7B5B6779-917E-4A06-8A91-90B3323FD23D}" destId="{A684239A-26D7-4AC3-8E29-64D843DDD198}" srcOrd="3" destOrd="0" parTransId="{9F0948A1-57EB-4A81-896A-EF64C62BCC8B}" sibTransId="{5C31D4EB-AC4D-473A-9BA9-4330F72D46FA}"/>
    <dgm:cxn modelId="{26E06925-D4D0-43B8-993B-E95043DE3183}" type="presOf" srcId="{7B5B6779-917E-4A06-8A91-90B3323FD23D}" destId="{C30E7F61-865A-4215-B4CA-FA1111394AA2}" srcOrd="0" destOrd="0" presId="urn:microsoft.com/office/officeart/2018/2/layout/IconVerticalSolidList"/>
    <dgm:cxn modelId="{5754BC3C-4FD7-4BF1-80C7-7B19BF327824}" type="presOf" srcId="{549029E2-C4B4-4AF6-A55F-88AD6A48F355}" destId="{6254D6AA-22B7-47EC-BF04-37E8A43324A3}" srcOrd="0" destOrd="0" presId="urn:microsoft.com/office/officeart/2018/2/layout/IconVerticalSolidList"/>
    <dgm:cxn modelId="{C466E871-A91D-49AA-8160-1C9A277395A9}" srcId="{7B5B6779-917E-4A06-8A91-90B3323FD23D}" destId="{FCC48C62-7AB7-42D4-8D0D-48CA1BA9E7A3}" srcOrd="2" destOrd="0" parTransId="{EEA437D8-A16D-46C2-B887-BAC8DE2E5661}" sibTransId="{907460DF-7B82-4259-BB26-F2728477423A}"/>
    <dgm:cxn modelId="{87826A8F-13B4-45E2-A340-5E2C7F7B8B16}" type="presOf" srcId="{DBC58C9B-F2DD-48A3-8452-83B88463AE8E}" destId="{22264A52-2DF1-4A0B-B94E-91CA7CCA8AF7}" srcOrd="0" destOrd="0" presId="urn:microsoft.com/office/officeart/2018/2/layout/IconVerticalSolidList"/>
    <dgm:cxn modelId="{1EFFB393-DD95-4ACD-9088-F7716B86FAA4}" srcId="{7B5B6779-917E-4A06-8A91-90B3323FD23D}" destId="{44F03471-BE22-4211-89B6-4887CC7BFBFA}" srcOrd="0" destOrd="0" parTransId="{587F4E73-B1B7-47EE-91C3-70D6B6C2E4CD}" sibTransId="{B7848F36-DF82-4EDC-8302-451705AEFE4C}"/>
    <dgm:cxn modelId="{008F1AA2-7B0C-4A6B-BBB4-4E4665C7F844}" type="presOf" srcId="{A684239A-26D7-4AC3-8E29-64D843DDD198}" destId="{1CA6F46E-4D44-40A6-81EA-C9F2FACB85FE}" srcOrd="0" destOrd="0" presId="urn:microsoft.com/office/officeart/2018/2/layout/IconVerticalSolidList"/>
    <dgm:cxn modelId="{0DA2E3BB-2F78-4F68-94F0-8C8BDCA5F10D}" type="presOf" srcId="{FCC48C62-7AB7-42D4-8D0D-48CA1BA9E7A3}" destId="{1336B43C-D645-4C83-9C5F-A3E5C949EB6B}" srcOrd="0" destOrd="0" presId="urn:microsoft.com/office/officeart/2018/2/layout/IconVerticalSolidList"/>
    <dgm:cxn modelId="{76F912BF-005F-4E33-9B89-7F61E5718D43}" type="presOf" srcId="{FF3F0C87-D0F8-4AC4-8134-6BA16EFD8931}" destId="{495E6A39-253E-4C85-8D0A-7A923067F7C9}" srcOrd="0" destOrd="0" presId="urn:microsoft.com/office/officeart/2018/2/layout/IconVerticalSolidList"/>
    <dgm:cxn modelId="{2C13DBC5-CB17-4F0A-B9EC-B82A0BBA0883}" type="presOf" srcId="{44F03471-BE22-4211-89B6-4887CC7BFBFA}" destId="{2FB1BF3B-6717-44F6-96C2-E071E1AB331A}" srcOrd="0" destOrd="0" presId="urn:microsoft.com/office/officeart/2018/2/layout/IconVerticalSolidList"/>
    <dgm:cxn modelId="{4B11BCC8-7CCE-4563-A05F-368D99C64B57}" srcId="{7B5B6779-917E-4A06-8A91-90B3323FD23D}" destId="{DBC58C9B-F2DD-48A3-8452-83B88463AE8E}" srcOrd="4" destOrd="0" parTransId="{EA053837-1A62-48CD-8411-E8AFDFE0B2F4}" sibTransId="{82BA9748-1DA1-4CFC-9925-25ABCEB91E43}"/>
    <dgm:cxn modelId="{5D011CDC-2D56-49DA-B02A-1B0121238F5A}" srcId="{7B5B6779-917E-4A06-8A91-90B3323FD23D}" destId="{549029E2-C4B4-4AF6-A55F-88AD6A48F355}" srcOrd="5" destOrd="0" parTransId="{330DC637-92F4-44E5-8A2C-07EEE7777329}" sibTransId="{59B82152-8DA1-4CB8-8666-3EE85D624987}"/>
    <dgm:cxn modelId="{C72FACFD-6B7D-4359-BAF5-B3BE65F85CE6}" srcId="{7B5B6779-917E-4A06-8A91-90B3323FD23D}" destId="{FF3F0C87-D0F8-4AC4-8134-6BA16EFD8931}" srcOrd="1" destOrd="0" parTransId="{AFA791A8-643D-4BA2-97D9-0B8BB65B6BB4}" sibTransId="{2F7B0D30-4918-4C93-A04C-95F5897F67B7}"/>
    <dgm:cxn modelId="{2862B68F-B8AA-4EA2-9925-DF51DB27B2D2}" type="presParOf" srcId="{C30E7F61-865A-4215-B4CA-FA1111394AA2}" destId="{9E30B314-F705-4290-9C95-4D8CA6195D23}" srcOrd="0" destOrd="0" presId="urn:microsoft.com/office/officeart/2018/2/layout/IconVerticalSolidList"/>
    <dgm:cxn modelId="{8EF07C32-3467-4B2B-AC60-8CAAAD1EA12D}" type="presParOf" srcId="{9E30B314-F705-4290-9C95-4D8CA6195D23}" destId="{0A28040D-6E6F-434D-8FDD-58A7DE788BF2}" srcOrd="0" destOrd="0" presId="urn:microsoft.com/office/officeart/2018/2/layout/IconVerticalSolidList"/>
    <dgm:cxn modelId="{96AF904E-D3BF-4296-B061-46B0FD00E278}" type="presParOf" srcId="{9E30B314-F705-4290-9C95-4D8CA6195D23}" destId="{F4E4BFB5-F18F-4918-8335-C5CBFCDCC0D1}" srcOrd="1" destOrd="0" presId="urn:microsoft.com/office/officeart/2018/2/layout/IconVerticalSolidList"/>
    <dgm:cxn modelId="{F6E70B9B-0060-46F5-97C0-48308611D2C4}" type="presParOf" srcId="{9E30B314-F705-4290-9C95-4D8CA6195D23}" destId="{982FC56A-99FC-46E8-BA2B-B534E671FA78}" srcOrd="2" destOrd="0" presId="urn:microsoft.com/office/officeart/2018/2/layout/IconVerticalSolidList"/>
    <dgm:cxn modelId="{1D9848F3-A7D5-442F-A3AC-CE834157B159}" type="presParOf" srcId="{9E30B314-F705-4290-9C95-4D8CA6195D23}" destId="{2FB1BF3B-6717-44F6-96C2-E071E1AB331A}" srcOrd="3" destOrd="0" presId="urn:microsoft.com/office/officeart/2018/2/layout/IconVerticalSolidList"/>
    <dgm:cxn modelId="{FB4D7DF1-7287-4343-A0D4-69C8557E0C63}" type="presParOf" srcId="{C30E7F61-865A-4215-B4CA-FA1111394AA2}" destId="{000C7971-3E33-48C2-AE7D-03F071D26363}" srcOrd="1" destOrd="0" presId="urn:microsoft.com/office/officeart/2018/2/layout/IconVerticalSolidList"/>
    <dgm:cxn modelId="{6752EAF5-DA67-4205-8F2B-873F97559659}" type="presParOf" srcId="{C30E7F61-865A-4215-B4CA-FA1111394AA2}" destId="{E5B8D406-3535-4DD5-ABAC-4397CA4D5FD9}" srcOrd="2" destOrd="0" presId="urn:microsoft.com/office/officeart/2018/2/layout/IconVerticalSolidList"/>
    <dgm:cxn modelId="{1035F7EA-6151-4465-B277-A18AE28E46E1}" type="presParOf" srcId="{E5B8D406-3535-4DD5-ABAC-4397CA4D5FD9}" destId="{1EBAF1F8-231B-4C20-AEDA-FF6832442B53}" srcOrd="0" destOrd="0" presId="urn:microsoft.com/office/officeart/2018/2/layout/IconVerticalSolidList"/>
    <dgm:cxn modelId="{22023AB9-7FF6-4DDC-950D-11FE6E6526ED}" type="presParOf" srcId="{E5B8D406-3535-4DD5-ABAC-4397CA4D5FD9}" destId="{9C6DD1A1-843E-44A0-A5C6-831BC511B743}" srcOrd="1" destOrd="0" presId="urn:microsoft.com/office/officeart/2018/2/layout/IconVerticalSolidList"/>
    <dgm:cxn modelId="{9BE33274-44E1-47F6-838B-791F11FFAF82}" type="presParOf" srcId="{E5B8D406-3535-4DD5-ABAC-4397CA4D5FD9}" destId="{36C6D746-C111-4AE9-80E7-4B674657AFE7}" srcOrd="2" destOrd="0" presId="urn:microsoft.com/office/officeart/2018/2/layout/IconVerticalSolidList"/>
    <dgm:cxn modelId="{F559F8F8-4F4D-4747-AFEF-126AAB7AD018}" type="presParOf" srcId="{E5B8D406-3535-4DD5-ABAC-4397CA4D5FD9}" destId="{495E6A39-253E-4C85-8D0A-7A923067F7C9}" srcOrd="3" destOrd="0" presId="urn:microsoft.com/office/officeart/2018/2/layout/IconVerticalSolidList"/>
    <dgm:cxn modelId="{A378B3CE-9451-45AD-9BD6-DF5556057CA5}" type="presParOf" srcId="{C30E7F61-865A-4215-B4CA-FA1111394AA2}" destId="{98DA18BD-48BD-4026-B848-B0B0EA903C7C}" srcOrd="3" destOrd="0" presId="urn:microsoft.com/office/officeart/2018/2/layout/IconVerticalSolidList"/>
    <dgm:cxn modelId="{0D129F33-1A7F-4125-9B3D-DD2EC47BCF48}" type="presParOf" srcId="{C30E7F61-865A-4215-B4CA-FA1111394AA2}" destId="{798D019A-F6A9-46A6-8152-204AEA4068D6}" srcOrd="4" destOrd="0" presId="urn:microsoft.com/office/officeart/2018/2/layout/IconVerticalSolidList"/>
    <dgm:cxn modelId="{B12D00FC-F164-4E9F-BCF4-5DFF94490C62}" type="presParOf" srcId="{798D019A-F6A9-46A6-8152-204AEA4068D6}" destId="{3A59D379-CF59-4ED5-AFD0-10BDF24F53D5}" srcOrd="0" destOrd="0" presId="urn:microsoft.com/office/officeart/2018/2/layout/IconVerticalSolidList"/>
    <dgm:cxn modelId="{856ACDD3-3681-4968-AF52-218EA789D532}" type="presParOf" srcId="{798D019A-F6A9-46A6-8152-204AEA4068D6}" destId="{D8C39D56-9CB2-4D0D-80B9-5C92CD8C3E92}" srcOrd="1" destOrd="0" presId="urn:microsoft.com/office/officeart/2018/2/layout/IconVerticalSolidList"/>
    <dgm:cxn modelId="{71218696-884F-47F4-8242-7CB1DD7D11A5}" type="presParOf" srcId="{798D019A-F6A9-46A6-8152-204AEA4068D6}" destId="{819BBE55-9EB1-4FCC-B86E-00A23D50858E}" srcOrd="2" destOrd="0" presId="urn:microsoft.com/office/officeart/2018/2/layout/IconVerticalSolidList"/>
    <dgm:cxn modelId="{8710DC61-043F-456D-8E4F-1987921601DC}" type="presParOf" srcId="{798D019A-F6A9-46A6-8152-204AEA4068D6}" destId="{1336B43C-D645-4C83-9C5F-A3E5C949EB6B}" srcOrd="3" destOrd="0" presId="urn:microsoft.com/office/officeart/2018/2/layout/IconVerticalSolidList"/>
    <dgm:cxn modelId="{C365299B-D8E1-4834-B913-1B1BC969AAC7}" type="presParOf" srcId="{C30E7F61-865A-4215-B4CA-FA1111394AA2}" destId="{C5685E58-AD9F-4755-A934-09B63038CE1F}" srcOrd="5" destOrd="0" presId="urn:microsoft.com/office/officeart/2018/2/layout/IconVerticalSolidList"/>
    <dgm:cxn modelId="{803E0F72-EC06-4CD8-A0EB-06FB131DE260}" type="presParOf" srcId="{C30E7F61-865A-4215-B4CA-FA1111394AA2}" destId="{45353AFC-B293-4FEC-A9BF-6A5DEF7B55E7}" srcOrd="6" destOrd="0" presId="urn:microsoft.com/office/officeart/2018/2/layout/IconVerticalSolidList"/>
    <dgm:cxn modelId="{D3F0319D-247B-41B1-8514-7F062F455EE0}" type="presParOf" srcId="{45353AFC-B293-4FEC-A9BF-6A5DEF7B55E7}" destId="{CFB8F90C-8A2A-4DE9-AC9B-4253B571A9C4}" srcOrd="0" destOrd="0" presId="urn:microsoft.com/office/officeart/2018/2/layout/IconVerticalSolidList"/>
    <dgm:cxn modelId="{717B3484-7E9E-45AD-8FB7-EA8F00540137}" type="presParOf" srcId="{45353AFC-B293-4FEC-A9BF-6A5DEF7B55E7}" destId="{A147B23E-85C0-475E-A787-C68FC33B51DC}" srcOrd="1" destOrd="0" presId="urn:microsoft.com/office/officeart/2018/2/layout/IconVerticalSolidList"/>
    <dgm:cxn modelId="{FB75856B-92B3-4DD1-BD99-D2B2047C6234}" type="presParOf" srcId="{45353AFC-B293-4FEC-A9BF-6A5DEF7B55E7}" destId="{342356BA-BC60-4DCF-8B11-0748222534EE}" srcOrd="2" destOrd="0" presId="urn:microsoft.com/office/officeart/2018/2/layout/IconVerticalSolidList"/>
    <dgm:cxn modelId="{4F769020-AB79-42D2-9887-EEFA0AE12C3D}" type="presParOf" srcId="{45353AFC-B293-4FEC-A9BF-6A5DEF7B55E7}" destId="{1CA6F46E-4D44-40A6-81EA-C9F2FACB85FE}" srcOrd="3" destOrd="0" presId="urn:microsoft.com/office/officeart/2018/2/layout/IconVerticalSolidList"/>
    <dgm:cxn modelId="{327B34A5-B8E3-49FC-8AFC-51B42B9B14C7}" type="presParOf" srcId="{C30E7F61-865A-4215-B4CA-FA1111394AA2}" destId="{4AC93E5A-AE58-4975-B3A7-8D4E32C338E4}" srcOrd="7" destOrd="0" presId="urn:microsoft.com/office/officeart/2018/2/layout/IconVerticalSolidList"/>
    <dgm:cxn modelId="{574DD4C0-9790-4EC9-B97C-D1BDB1622190}" type="presParOf" srcId="{C30E7F61-865A-4215-B4CA-FA1111394AA2}" destId="{7FB9945A-59F3-48D3-B113-F46E15271BD4}" srcOrd="8" destOrd="0" presId="urn:microsoft.com/office/officeart/2018/2/layout/IconVerticalSolidList"/>
    <dgm:cxn modelId="{4A746558-5FAB-4DAC-B402-EA6F7639F975}" type="presParOf" srcId="{7FB9945A-59F3-48D3-B113-F46E15271BD4}" destId="{DFF8BAED-93DB-4CCD-83D7-EF80BE3E129F}" srcOrd="0" destOrd="0" presId="urn:microsoft.com/office/officeart/2018/2/layout/IconVerticalSolidList"/>
    <dgm:cxn modelId="{8A54BF45-EEB0-4DA1-A256-EB5782CE56F0}" type="presParOf" srcId="{7FB9945A-59F3-48D3-B113-F46E15271BD4}" destId="{AF565100-7121-4F33-9835-0195DD9AA910}" srcOrd="1" destOrd="0" presId="urn:microsoft.com/office/officeart/2018/2/layout/IconVerticalSolidList"/>
    <dgm:cxn modelId="{93DB9932-91CC-4C7A-8783-11A9E757F695}" type="presParOf" srcId="{7FB9945A-59F3-48D3-B113-F46E15271BD4}" destId="{E5130054-81BB-4CB7-AAD5-EBC40192C59C}" srcOrd="2" destOrd="0" presId="urn:microsoft.com/office/officeart/2018/2/layout/IconVerticalSolidList"/>
    <dgm:cxn modelId="{9C935184-3446-440F-B273-5B104BA4C513}" type="presParOf" srcId="{7FB9945A-59F3-48D3-B113-F46E15271BD4}" destId="{22264A52-2DF1-4A0B-B94E-91CA7CCA8AF7}" srcOrd="3" destOrd="0" presId="urn:microsoft.com/office/officeart/2018/2/layout/IconVerticalSolidList"/>
    <dgm:cxn modelId="{3B85A1BB-CDC5-4405-A717-DD580502C2B1}" type="presParOf" srcId="{C30E7F61-865A-4215-B4CA-FA1111394AA2}" destId="{9E39130F-633C-408B-9E87-0FD5F19EFBD0}" srcOrd="9" destOrd="0" presId="urn:microsoft.com/office/officeart/2018/2/layout/IconVerticalSolidList"/>
    <dgm:cxn modelId="{319515F8-56A0-4B20-958D-E7E31C955659}" type="presParOf" srcId="{C30E7F61-865A-4215-B4CA-FA1111394AA2}" destId="{B0E4299D-5D98-4785-9FAD-B82141855E52}" srcOrd="10" destOrd="0" presId="urn:microsoft.com/office/officeart/2018/2/layout/IconVerticalSolidList"/>
    <dgm:cxn modelId="{C2E7C8B2-D269-4A60-84B0-395631BAFBA9}" type="presParOf" srcId="{B0E4299D-5D98-4785-9FAD-B82141855E52}" destId="{C6196596-6B0E-4D27-8817-CDBF7021C7F5}" srcOrd="0" destOrd="0" presId="urn:microsoft.com/office/officeart/2018/2/layout/IconVerticalSolidList"/>
    <dgm:cxn modelId="{8BABC5BE-FB04-426F-91B7-227C83AF0325}" type="presParOf" srcId="{B0E4299D-5D98-4785-9FAD-B82141855E52}" destId="{F00E1184-919F-489D-9BFD-73C59A474BD2}" srcOrd="1" destOrd="0" presId="urn:microsoft.com/office/officeart/2018/2/layout/IconVerticalSolidList"/>
    <dgm:cxn modelId="{5BC04C0D-5D25-4234-B2B0-809A5B8F1EA8}" type="presParOf" srcId="{B0E4299D-5D98-4785-9FAD-B82141855E52}" destId="{F29F2F3C-536F-4601-A2A6-E4028F8EB24A}" srcOrd="2" destOrd="0" presId="urn:microsoft.com/office/officeart/2018/2/layout/IconVerticalSolidList"/>
    <dgm:cxn modelId="{C7A98571-BEA3-422C-B658-625FDBF1BBC3}" type="presParOf" srcId="{B0E4299D-5D98-4785-9FAD-B82141855E52}" destId="{6254D6AA-22B7-47EC-BF04-37E8A43324A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F39FA8-FCC2-4C0A-AA8B-15504E6DE62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04D2012-3567-4F72-A41B-CA0A566A3FCF}">
      <dgm:prSet/>
      <dgm:spPr/>
      <dgm:t>
        <a:bodyPr/>
        <a:lstStyle/>
        <a:p>
          <a:r>
            <a:rPr lang="en-IE" dirty="0"/>
            <a:t>3 other subjects from (Science, French, German, Business Studies, Visual Art, Music, Graphics, Wood Technology, </a:t>
          </a:r>
          <a:r>
            <a:rPr lang="en-IE" dirty="0">
              <a:latin typeface="Calibri Light" panose="020F0302020204030204"/>
            </a:rPr>
            <a:t>Classics</a:t>
          </a:r>
          <a:r>
            <a:rPr lang="en-IE" dirty="0"/>
            <a:t>).</a:t>
          </a:r>
          <a:endParaRPr lang="en-US" dirty="0"/>
        </a:p>
      </dgm:t>
    </dgm:pt>
    <dgm:pt modelId="{CB75D25E-D885-4F49-828D-0DE60FAFC581}" type="parTrans" cxnId="{476DD457-E513-4C8C-AC4C-9A347EB57C95}">
      <dgm:prSet/>
      <dgm:spPr/>
      <dgm:t>
        <a:bodyPr/>
        <a:lstStyle/>
        <a:p>
          <a:endParaRPr lang="en-US"/>
        </a:p>
      </dgm:t>
    </dgm:pt>
    <dgm:pt modelId="{8C0EB86E-EB9A-4C56-93B4-844A28130DE1}" type="sibTrans" cxnId="{476DD457-E513-4C8C-AC4C-9A347EB57C95}">
      <dgm:prSet/>
      <dgm:spPr/>
      <dgm:t>
        <a:bodyPr/>
        <a:lstStyle/>
        <a:p>
          <a:endParaRPr lang="en-US"/>
        </a:p>
      </dgm:t>
    </dgm:pt>
    <dgm:pt modelId="{3A09E43D-3B69-42B7-A7A6-CD32767709A0}">
      <dgm:prSet/>
      <dgm:spPr/>
      <dgm:t>
        <a:bodyPr/>
        <a:lstStyle/>
        <a:p>
          <a:r>
            <a:rPr lang="en-IE" dirty="0"/>
            <a:t>Computer Studies</a:t>
          </a:r>
          <a:endParaRPr lang="en-US" dirty="0"/>
        </a:p>
      </dgm:t>
    </dgm:pt>
    <dgm:pt modelId="{8758AB2F-E877-4803-BF90-3915C59816A6}" type="parTrans" cxnId="{6D2EEB4C-4327-4353-9E12-F1ECCDD58486}">
      <dgm:prSet/>
      <dgm:spPr/>
      <dgm:t>
        <a:bodyPr/>
        <a:lstStyle/>
        <a:p>
          <a:endParaRPr lang="en-US"/>
        </a:p>
      </dgm:t>
    </dgm:pt>
    <dgm:pt modelId="{7455A711-A5B9-44A7-8277-589FAF364DFE}" type="sibTrans" cxnId="{6D2EEB4C-4327-4353-9E12-F1ECCDD58486}">
      <dgm:prSet/>
      <dgm:spPr/>
      <dgm:t>
        <a:bodyPr/>
        <a:lstStyle/>
        <a:p>
          <a:endParaRPr lang="en-US"/>
        </a:p>
      </dgm:t>
    </dgm:pt>
    <dgm:pt modelId="{57DE2167-E43E-41A0-B5A1-393E2292BFBB}">
      <dgm:prSet/>
      <dgm:spPr/>
      <dgm:t>
        <a:bodyPr/>
        <a:lstStyle/>
        <a:p>
          <a:r>
            <a:rPr lang="en-IE" dirty="0"/>
            <a:t>Guidance</a:t>
          </a:r>
          <a:endParaRPr lang="en-US" dirty="0"/>
        </a:p>
      </dgm:t>
    </dgm:pt>
    <dgm:pt modelId="{1FC792F5-7F42-42BE-8984-7182C620146D}" type="parTrans" cxnId="{F01E02A4-B50E-4E4B-99F4-D7E6BE545B1F}">
      <dgm:prSet/>
      <dgm:spPr/>
      <dgm:t>
        <a:bodyPr/>
        <a:lstStyle/>
        <a:p>
          <a:endParaRPr lang="en-US"/>
        </a:p>
      </dgm:t>
    </dgm:pt>
    <dgm:pt modelId="{898140B7-7589-4060-9359-E22E4F012E95}" type="sibTrans" cxnId="{F01E02A4-B50E-4E4B-99F4-D7E6BE545B1F}">
      <dgm:prSet/>
      <dgm:spPr/>
      <dgm:t>
        <a:bodyPr/>
        <a:lstStyle/>
        <a:p>
          <a:endParaRPr lang="en-US"/>
        </a:p>
      </dgm:t>
    </dgm:pt>
    <dgm:pt modelId="{192F0BD2-7D44-4C87-8898-13F919DE08C5}">
      <dgm:prSet/>
      <dgm:spPr/>
      <dgm:t>
        <a:bodyPr/>
        <a:lstStyle/>
        <a:p>
          <a:r>
            <a:rPr lang="en-IE" dirty="0"/>
            <a:t>Religious Education</a:t>
          </a:r>
          <a:endParaRPr lang="en-US" dirty="0"/>
        </a:p>
      </dgm:t>
    </dgm:pt>
    <dgm:pt modelId="{E4B006A6-F3A2-4C57-8984-13D583584085}" type="parTrans" cxnId="{76F34E7C-8AAE-426F-84D3-55FAFBF633F5}">
      <dgm:prSet/>
      <dgm:spPr/>
      <dgm:t>
        <a:bodyPr/>
        <a:lstStyle/>
        <a:p>
          <a:endParaRPr lang="en-US"/>
        </a:p>
      </dgm:t>
    </dgm:pt>
    <dgm:pt modelId="{8EF411D4-1E1B-487C-86B0-CE654F7D41B3}" type="sibTrans" cxnId="{76F34E7C-8AAE-426F-84D3-55FAFBF633F5}">
      <dgm:prSet/>
      <dgm:spPr/>
      <dgm:t>
        <a:bodyPr/>
        <a:lstStyle/>
        <a:p>
          <a:endParaRPr lang="en-US"/>
        </a:p>
      </dgm:t>
    </dgm:pt>
    <dgm:pt modelId="{20776B29-15D6-436A-A230-75383EE83B70}" type="pres">
      <dgm:prSet presAssocID="{21F39FA8-FCC2-4C0A-AA8B-15504E6DE62F}" presName="root" presStyleCnt="0">
        <dgm:presLayoutVars>
          <dgm:dir/>
          <dgm:resizeHandles val="exact"/>
        </dgm:presLayoutVars>
      </dgm:prSet>
      <dgm:spPr/>
    </dgm:pt>
    <dgm:pt modelId="{A7774379-CC96-4B5E-A5B3-7002809F2D86}" type="pres">
      <dgm:prSet presAssocID="{204D2012-3567-4F72-A41B-CA0A566A3FCF}" presName="compNode" presStyleCnt="0"/>
      <dgm:spPr/>
    </dgm:pt>
    <dgm:pt modelId="{75605615-5D48-4025-A98F-8C45DC9C7E6C}" type="pres">
      <dgm:prSet presAssocID="{204D2012-3567-4F72-A41B-CA0A566A3FCF}" presName="bgRect" presStyleLbl="bgShp" presStyleIdx="0" presStyleCnt="4"/>
      <dgm:spPr/>
    </dgm:pt>
    <dgm:pt modelId="{0C675650-C0D8-4C5A-B960-8758D82D987F}" type="pres">
      <dgm:prSet presAssocID="{204D2012-3567-4F72-A41B-CA0A566A3FC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8F9ED2EC-2D2D-45DD-95EB-A6C4BA054CD3}" type="pres">
      <dgm:prSet presAssocID="{204D2012-3567-4F72-A41B-CA0A566A3FCF}" presName="spaceRect" presStyleCnt="0"/>
      <dgm:spPr/>
    </dgm:pt>
    <dgm:pt modelId="{0D44DCF1-41B4-475E-AAD6-751EDE0A11F6}" type="pres">
      <dgm:prSet presAssocID="{204D2012-3567-4F72-A41B-CA0A566A3FCF}" presName="parTx" presStyleLbl="revTx" presStyleIdx="0" presStyleCnt="4">
        <dgm:presLayoutVars>
          <dgm:chMax val="0"/>
          <dgm:chPref val="0"/>
        </dgm:presLayoutVars>
      </dgm:prSet>
      <dgm:spPr/>
    </dgm:pt>
    <dgm:pt modelId="{EFB305F6-B881-4053-8960-93A68D15DC9D}" type="pres">
      <dgm:prSet presAssocID="{8C0EB86E-EB9A-4C56-93B4-844A28130DE1}" presName="sibTrans" presStyleCnt="0"/>
      <dgm:spPr/>
    </dgm:pt>
    <dgm:pt modelId="{3491BA66-6139-46F7-83AF-9A444F537CC9}" type="pres">
      <dgm:prSet presAssocID="{3A09E43D-3B69-42B7-A7A6-CD32767709A0}" presName="compNode" presStyleCnt="0"/>
      <dgm:spPr/>
    </dgm:pt>
    <dgm:pt modelId="{2A2DBB30-89AE-4011-A481-12187BFE6A3D}" type="pres">
      <dgm:prSet presAssocID="{3A09E43D-3B69-42B7-A7A6-CD32767709A0}" presName="bgRect" presStyleLbl="bgShp" presStyleIdx="1" presStyleCnt="4"/>
      <dgm:spPr/>
    </dgm:pt>
    <dgm:pt modelId="{F816FF30-372F-41CE-A2CE-62DD6CE51E03}" type="pres">
      <dgm:prSet presAssocID="{3A09E43D-3B69-42B7-A7A6-CD32767709A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D7C1D2EF-14DB-4643-886F-C4B0AC9CC8EF}" type="pres">
      <dgm:prSet presAssocID="{3A09E43D-3B69-42B7-A7A6-CD32767709A0}" presName="spaceRect" presStyleCnt="0"/>
      <dgm:spPr/>
    </dgm:pt>
    <dgm:pt modelId="{3AF16E21-9C85-48F8-9977-52FD34CA7BA6}" type="pres">
      <dgm:prSet presAssocID="{3A09E43D-3B69-42B7-A7A6-CD32767709A0}" presName="parTx" presStyleLbl="revTx" presStyleIdx="1" presStyleCnt="4">
        <dgm:presLayoutVars>
          <dgm:chMax val="0"/>
          <dgm:chPref val="0"/>
        </dgm:presLayoutVars>
      </dgm:prSet>
      <dgm:spPr/>
    </dgm:pt>
    <dgm:pt modelId="{AACB3475-580F-41AD-9E5C-AD1FBBC87113}" type="pres">
      <dgm:prSet presAssocID="{7455A711-A5B9-44A7-8277-589FAF364DFE}" presName="sibTrans" presStyleCnt="0"/>
      <dgm:spPr/>
    </dgm:pt>
    <dgm:pt modelId="{4F2A89C3-ABE5-43FA-83D5-87E4F8E9F734}" type="pres">
      <dgm:prSet presAssocID="{57DE2167-E43E-41A0-B5A1-393E2292BFBB}" presName="compNode" presStyleCnt="0"/>
      <dgm:spPr/>
    </dgm:pt>
    <dgm:pt modelId="{2F22AC6D-7748-41F9-ACEE-7A94D2D76FA4}" type="pres">
      <dgm:prSet presAssocID="{57DE2167-E43E-41A0-B5A1-393E2292BFBB}" presName="bgRect" presStyleLbl="bgShp" presStyleIdx="2" presStyleCnt="4"/>
      <dgm:spPr/>
    </dgm:pt>
    <dgm:pt modelId="{2E2077EC-6EF5-4806-9E31-206A6D938447}" type="pres">
      <dgm:prSet presAssocID="{57DE2167-E43E-41A0-B5A1-393E2292BFB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9E6F9359-7E00-4E48-9FD6-DF8327FD0E73}" type="pres">
      <dgm:prSet presAssocID="{57DE2167-E43E-41A0-B5A1-393E2292BFBB}" presName="spaceRect" presStyleCnt="0"/>
      <dgm:spPr/>
    </dgm:pt>
    <dgm:pt modelId="{809439E0-BE18-48C2-9D7A-D926A1307338}" type="pres">
      <dgm:prSet presAssocID="{57DE2167-E43E-41A0-B5A1-393E2292BFBB}" presName="parTx" presStyleLbl="revTx" presStyleIdx="2" presStyleCnt="4">
        <dgm:presLayoutVars>
          <dgm:chMax val="0"/>
          <dgm:chPref val="0"/>
        </dgm:presLayoutVars>
      </dgm:prSet>
      <dgm:spPr/>
    </dgm:pt>
    <dgm:pt modelId="{6FC809D7-DD89-463F-B5DD-E8C49C53CE2B}" type="pres">
      <dgm:prSet presAssocID="{898140B7-7589-4060-9359-E22E4F012E95}" presName="sibTrans" presStyleCnt="0"/>
      <dgm:spPr/>
    </dgm:pt>
    <dgm:pt modelId="{992D4C59-065C-4635-86FF-092C348B1A2B}" type="pres">
      <dgm:prSet presAssocID="{192F0BD2-7D44-4C87-8898-13F919DE08C5}" presName="compNode" presStyleCnt="0"/>
      <dgm:spPr/>
    </dgm:pt>
    <dgm:pt modelId="{EF1C09B9-7CB4-452D-A20B-452A961772D7}" type="pres">
      <dgm:prSet presAssocID="{192F0BD2-7D44-4C87-8898-13F919DE08C5}" presName="bgRect" presStyleLbl="bgShp" presStyleIdx="3" presStyleCnt="4"/>
      <dgm:spPr/>
    </dgm:pt>
    <dgm:pt modelId="{90EB1570-025D-489C-BAEF-BEAB30D32B84}" type="pres">
      <dgm:prSet presAssocID="{192F0BD2-7D44-4C87-8898-13F919DE08C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Book"/>
        </a:ext>
      </dgm:extLst>
    </dgm:pt>
    <dgm:pt modelId="{8F4DDF94-9799-4A08-B228-73A3F4D2371A}" type="pres">
      <dgm:prSet presAssocID="{192F0BD2-7D44-4C87-8898-13F919DE08C5}" presName="spaceRect" presStyleCnt="0"/>
      <dgm:spPr/>
    </dgm:pt>
    <dgm:pt modelId="{DC45712E-8793-401C-8543-BCE96A5C025A}" type="pres">
      <dgm:prSet presAssocID="{192F0BD2-7D44-4C87-8898-13F919DE08C5}" presName="parTx" presStyleLbl="revTx" presStyleIdx="3" presStyleCnt="4">
        <dgm:presLayoutVars>
          <dgm:chMax val="0"/>
          <dgm:chPref val="0"/>
        </dgm:presLayoutVars>
      </dgm:prSet>
      <dgm:spPr/>
    </dgm:pt>
  </dgm:ptLst>
  <dgm:cxnLst>
    <dgm:cxn modelId="{B7E89D20-4080-4B3D-B0E8-A526A99EE060}" type="presOf" srcId="{57DE2167-E43E-41A0-B5A1-393E2292BFBB}" destId="{809439E0-BE18-48C2-9D7A-D926A1307338}" srcOrd="0" destOrd="0" presId="urn:microsoft.com/office/officeart/2018/2/layout/IconVerticalSolidList"/>
    <dgm:cxn modelId="{80176267-DDA3-45C5-9A4C-88A85B1A0539}" type="presOf" srcId="{204D2012-3567-4F72-A41B-CA0A566A3FCF}" destId="{0D44DCF1-41B4-475E-AAD6-751EDE0A11F6}" srcOrd="0" destOrd="0" presId="urn:microsoft.com/office/officeart/2018/2/layout/IconVerticalSolidList"/>
    <dgm:cxn modelId="{6D2EEB4C-4327-4353-9E12-F1ECCDD58486}" srcId="{21F39FA8-FCC2-4C0A-AA8B-15504E6DE62F}" destId="{3A09E43D-3B69-42B7-A7A6-CD32767709A0}" srcOrd="1" destOrd="0" parTransId="{8758AB2F-E877-4803-BF90-3915C59816A6}" sibTransId="{7455A711-A5B9-44A7-8277-589FAF364DFE}"/>
    <dgm:cxn modelId="{476DD457-E513-4C8C-AC4C-9A347EB57C95}" srcId="{21F39FA8-FCC2-4C0A-AA8B-15504E6DE62F}" destId="{204D2012-3567-4F72-A41B-CA0A566A3FCF}" srcOrd="0" destOrd="0" parTransId="{CB75D25E-D885-4F49-828D-0DE60FAFC581}" sibTransId="{8C0EB86E-EB9A-4C56-93B4-844A28130DE1}"/>
    <dgm:cxn modelId="{76F34E7C-8AAE-426F-84D3-55FAFBF633F5}" srcId="{21F39FA8-FCC2-4C0A-AA8B-15504E6DE62F}" destId="{192F0BD2-7D44-4C87-8898-13F919DE08C5}" srcOrd="3" destOrd="0" parTransId="{E4B006A6-F3A2-4C57-8984-13D583584085}" sibTransId="{8EF411D4-1E1B-487C-86B0-CE654F7D41B3}"/>
    <dgm:cxn modelId="{2DF07A7D-6450-4E43-B324-79FB97F8A13F}" type="presOf" srcId="{192F0BD2-7D44-4C87-8898-13F919DE08C5}" destId="{DC45712E-8793-401C-8543-BCE96A5C025A}" srcOrd="0" destOrd="0" presId="urn:microsoft.com/office/officeart/2018/2/layout/IconVerticalSolidList"/>
    <dgm:cxn modelId="{4BB39889-0D9A-4393-9F20-1F731F898551}" type="presOf" srcId="{3A09E43D-3B69-42B7-A7A6-CD32767709A0}" destId="{3AF16E21-9C85-48F8-9977-52FD34CA7BA6}" srcOrd="0" destOrd="0" presId="urn:microsoft.com/office/officeart/2018/2/layout/IconVerticalSolidList"/>
    <dgm:cxn modelId="{9B41D39D-64D7-4822-A296-6EA90967DC4F}" type="presOf" srcId="{21F39FA8-FCC2-4C0A-AA8B-15504E6DE62F}" destId="{20776B29-15D6-436A-A230-75383EE83B70}" srcOrd="0" destOrd="0" presId="urn:microsoft.com/office/officeart/2018/2/layout/IconVerticalSolidList"/>
    <dgm:cxn modelId="{F01E02A4-B50E-4E4B-99F4-D7E6BE545B1F}" srcId="{21F39FA8-FCC2-4C0A-AA8B-15504E6DE62F}" destId="{57DE2167-E43E-41A0-B5A1-393E2292BFBB}" srcOrd="2" destOrd="0" parTransId="{1FC792F5-7F42-42BE-8984-7182C620146D}" sibTransId="{898140B7-7589-4060-9359-E22E4F012E95}"/>
    <dgm:cxn modelId="{FB6E564D-69EC-4241-A384-C2F42C9353C2}" type="presParOf" srcId="{20776B29-15D6-436A-A230-75383EE83B70}" destId="{A7774379-CC96-4B5E-A5B3-7002809F2D86}" srcOrd="0" destOrd="0" presId="urn:microsoft.com/office/officeart/2018/2/layout/IconVerticalSolidList"/>
    <dgm:cxn modelId="{74A967FC-7BAD-466C-A83F-5A2CA3C844C3}" type="presParOf" srcId="{A7774379-CC96-4B5E-A5B3-7002809F2D86}" destId="{75605615-5D48-4025-A98F-8C45DC9C7E6C}" srcOrd="0" destOrd="0" presId="urn:microsoft.com/office/officeart/2018/2/layout/IconVerticalSolidList"/>
    <dgm:cxn modelId="{E69E1AFE-C592-413F-B177-9A31A1BE0253}" type="presParOf" srcId="{A7774379-CC96-4B5E-A5B3-7002809F2D86}" destId="{0C675650-C0D8-4C5A-B960-8758D82D987F}" srcOrd="1" destOrd="0" presId="urn:microsoft.com/office/officeart/2018/2/layout/IconVerticalSolidList"/>
    <dgm:cxn modelId="{C1CAB83B-0765-402F-BAE0-E718A447A454}" type="presParOf" srcId="{A7774379-CC96-4B5E-A5B3-7002809F2D86}" destId="{8F9ED2EC-2D2D-45DD-95EB-A6C4BA054CD3}" srcOrd="2" destOrd="0" presId="urn:microsoft.com/office/officeart/2018/2/layout/IconVerticalSolidList"/>
    <dgm:cxn modelId="{43958DC3-53B3-47BE-9F64-1B9E607A173E}" type="presParOf" srcId="{A7774379-CC96-4B5E-A5B3-7002809F2D86}" destId="{0D44DCF1-41B4-475E-AAD6-751EDE0A11F6}" srcOrd="3" destOrd="0" presId="urn:microsoft.com/office/officeart/2018/2/layout/IconVerticalSolidList"/>
    <dgm:cxn modelId="{3DA81BE1-D2DC-48B6-83D4-156ADEE1DDF3}" type="presParOf" srcId="{20776B29-15D6-436A-A230-75383EE83B70}" destId="{EFB305F6-B881-4053-8960-93A68D15DC9D}" srcOrd="1" destOrd="0" presId="urn:microsoft.com/office/officeart/2018/2/layout/IconVerticalSolidList"/>
    <dgm:cxn modelId="{51CCBACF-3939-45DB-AA45-EE4B6B008720}" type="presParOf" srcId="{20776B29-15D6-436A-A230-75383EE83B70}" destId="{3491BA66-6139-46F7-83AF-9A444F537CC9}" srcOrd="2" destOrd="0" presId="urn:microsoft.com/office/officeart/2018/2/layout/IconVerticalSolidList"/>
    <dgm:cxn modelId="{9F064F66-1F76-4580-B451-D236B5B9403D}" type="presParOf" srcId="{3491BA66-6139-46F7-83AF-9A444F537CC9}" destId="{2A2DBB30-89AE-4011-A481-12187BFE6A3D}" srcOrd="0" destOrd="0" presId="urn:microsoft.com/office/officeart/2018/2/layout/IconVerticalSolidList"/>
    <dgm:cxn modelId="{01473403-805C-4E29-9457-B3D281618696}" type="presParOf" srcId="{3491BA66-6139-46F7-83AF-9A444F537CC9}" destId="{F816FF30-372F-41CE-A2CE-62DD6CE51E03}" srcOrd="1" destOrd="0" presId="urn:microsoft.com/office/officeart/2018/2/layout/IconVerticalSolidList"/>
    <dgm:cxn modelId="{CFB269C3-70BA-4DEC-A26E-56636F6E9C13}" type="presParOf" srcId="{3491BA66-6139-46F7-83AF-9A444F537CC9}" destId="{D7C1D2EF-14DB-4643-886F-C4B0AC9CC8EF}" srcOrd="2" destOrd="0" presId="urn:microsoft.com/office/officeart/2018/2/layout/IconVerticalSolidList"/>
    <dgm:cxn modelId="{AB7ABEDF-0CAA-43C1-BB0D-2C33557EC45A}" type="presParOf" srcId="{3491BA66-6139-46F7-83AF-9A444F537CC9}" destId="{3AF16E21-9C85-48F8-9977-52FD34CA7BA6}" srcOrd="3" destOrd="0" presId="urn:microsoft.com/office/officeart/2018/2/layout/IconVerticalSolidList"/>
    <dgm:cxn modelId="{472ADAAC-93E7-439B-9C1F-43D76C31D462}" type="presParOf" srcId="{20776B29-15D6-436A-A230-75383EE83B70}" destId="{AACB3475-580F-41AD-9E5C-AD1FBBC87113}" srcOrd="3" destOrd="0" presId="urn:microsoft.com/office/officeart/2018/2/layout/IconVerticalSolidList"/>
    <dgm:cxn modelId="{02761C6E-6C32-4364-B55C-B9B447664D94}" type="presParOf" srcId="{20776B29-15D6-436A-A230-75383EE83B70}" destId="{4F2A89C3-ABE5-43FA-83D5-87E4F8E9F734}" srcOrd="4" destOrd="0" presId="urn:microsoft.com/office/officeart/2018/2/layout/IconVerticalSolidList"/>
    <dgm:cxn modelId="{D0C205B0-654F-40B3-95C8-C96AD868CAD9}" type="presParOf" srcId="{4F2A89C3-ABE5-43FA-83D5-87E4F8E9F734}" destId="{2F22AC6D-7748-41F9-ACEE-7A94D2D76FA4}" srcOrd="0" destOrd="0" presId="urn:microsoft.com/office/officeart/2018/2/layout/IconVerticalSolidList"/>
    <dgm:cxn modelId="{3BB84E77-FC20-4EC4-8BC9-3D87E3E63540}" type="presParOf" srcId="{4F2A89C3-ABE5-43FA-83D5-87E4F8E9F734}" destId="{2E2077EC-6EF5-4806-9E31-206A6D938447}" srcOrd="1" destOrd="0" presId="urn:microsoft.com/office/officeart/2018/2/layout/IconVerticalSolidList"/>
    <dgm:cxn modelId="{854B434F-72FC-4142-9187-5AE3E66129B8}" type="presParOf" srcId="{4F2A89C3-ABE5-43FA-83D5-87E4F8E9F734}" destId="{9E6F9359-7E00-4E48-9FD6-DF8327FD0E73}" srcOrd="2" destOrd="0" presId="urn:microsoft.com/office/officeart/2018/2/layout/IconVerticalSolidList"/>
    <dgm:cxn modelId="{76D45D43-DE22-4FC0-A9D2-E2D1D52CE66C}" type="presParOf" srcId="{4F2A89C3-ABE5-43FA-83D5-87E4F8E9F734}" destId="{809439E0-BE18-48C2-9D7A-D926A1307338}" srcOrd="3" destOrd="0" presId="urn:microsoft.com/office/officeart/2018/2/layout/IconVerticalSolidList"/>
    <dgm:cxn modelId="{7006B1F0-AF57-4CBA-85D3-4D98954ABC04}" type="presParOf" srcId="{20776B29-15D6-436A-A230-75383EE83B70}" destId="{6FC809D7-DD89-463F-B5DD-E8C49C53CE2B}" srcOrd="5" destOrd="0" presId="urn:microsoft.com/office/officeart/2018/2/layout/IconVerticalSolidList"/>
    <dgm:cxn modelId="{8C9AEF73-6C07-4F3B-A6F0-04C9C058AC61}" type="presParOf" srcId="{20776B29-15D6-436A-A230-75383EE83B70}" destId="{992D4C59-065C-4635-86FF-092C348B1A2B}" srcOrd="6" destOrd="0" presId="urn:microsoft.com/office/officeart/2018/2/layout/IconVerticalSolidList"/>
    <dgm:cxn modelId="{0C17625A-92A1-4317-A5CE-84A42ECC8635}" type="presParOf" srcId="{992D4C59-065C-4635-86FF-092C348B1A2B}" destId="{EF1C09B9-7CB4-452D-A20B-452A961772D7}" srcOrd="0" destOrd="0" presId="urn:microsoft.com/office/officeart/2018/2/layout/IconVerticalSolidList"/>
    <dgm:cxn modelId="{601CACEC-B883-41BD-8C0B-7EAC870AA88A}" type="presParOf" srcId="{992D4C59-065C-4635-86FF-092C348B1A2B}" destId="{90EB1570-025D-489C-BAEF-BEAB30D32B84}" srcOrd="1" destOrd="0" presId="urn:microsoft.com/office/officeart/2018/2/layout/IconVerticalSolidList"/>
    <dgm:cxn modelId="{B50C4012-E9CC-449D-A3DE-B6E2250CC6D2}" type="presParOf" srcId="{992D4C59-065C-4635-86FF-092C348B1A2B}" destId="{8F4DDF94-9799-4A08-B228-73A3F4D2371A}" srcOrd="2" destOrd="0" presId="urn:microsoft.com/office/officeart/2018/2/layout/IconVerticalSolidList"/>
    <dgm:cxn modelId="{35F3D27C-AF49-4120-B8FD-55D2065CCA26}" type="presParOf" srcId="{992D4C59-065C-4635-86FF-092C348B1A2B}" destId="{DC45712E-8793-401C-8543-BCE96A5C025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4C8F852-5DA5-4B50-9A9F-5306CE99A90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38743A1-B681-4A90-A33B-285C83066B71}">
      <dgm:prSet/>
      <dgm:spPr/>
      <dgm:t>
        <a:bodyPr/>
        <a:lstStyle/>
        <a:p>
          <a:pPr rtl="0"/>
          <a:r>
            <a:rPr lang="en-IE" dirty="0"/>
            <a:t>English, Irish, Maths, Religion, Biology, Chemistry, Physics, P.E., Enterprise Education, Art, French/German, Woodwork, Home Economics,</a:t>
          </a:r>
          <a:r>
            <a:rPr lang="en-IE" dirty="0">
              <a:latin typeface="Calibri Light" panose="020F0302020204030204"/>
            </a:rPr>
            <a:t> </a:t>
          </a:r>
          <a:r>
            <a:rPr lang="en-IE" dirty="0"/>
            <a:t> Environmental Studies, Drama, History, Cultural Studies(Chinese Language and Culture), Career Guidance, Computer Studies, Road Safety.</a:t>
          </a:r>
          <a:endParaRPr lang="en-US" dirty="0"/>
        </a:p>
      </dgm:t>
    </dgm:pt>
    <dgm:pt modelId="{BB4E4EBF-1615-43EE-B46B-3F81E0831CE8}" type="parTrans" cxnId="{DB586F83-5551-4B32-ABAC-7B2404A8CCAC}">
      <dgm:prSet/>
      <dgm:spPr/>
      <dgm:t>
        <a:bodyPr/>
        <a:lstStyle/>
        <a:p>
          <a:endParaRPr lang="en-US"/>
        </a:p>
      </dgm:t>
    </dgm:pt>
    <dgm:pt modelId="{135DC555-456D-4365-91E4-306982D74CC9}" type="sibTrans" cxnId="{DB586F83-5551-4B32-ABAC-7B2404A8CCAC}">
      <dgm:prSet/>
      <dgm:spPr/>
      <dgm:t>
        <a:bodyPr/>
        <a:lstStyle/>
        <a:p>
          <a:endParaRPr lang="en-US"/>
        </a:p>
      </dgm:t>
    </dgm:pt>
    <dgm:pt modelId="{0417444A-1EDB-476F-9F79-D5DA7F74007A}">
      <dgm:prSet/>
      <dgm:spPr/>
      <dgm:t>
        <a:bodyPr/>
        <a:lstStyle/>
        <a:p>
          <a:pPr rtl="0"/>
          <a:r>
            <a:rPr lang="en-IE" dirty="0"/>
            <a:t>Work Experience- 1 day per week</a:t>
          </a:r>
          <a:r>
            <a:rPr lang="en-IE" dirty="0">
              <a:latin typeface="Calibri Light" panose="020F0302020204030204"/>
            </a:rPr>
            <a:t> . Students go to the Presentation for cooking and craft classes. Girls come to the CBS for Enterprise and Woodwork classes</a:t>
          </a:r>
        </a:p>
      </dgm:t>
    </dgm:pt>
    <dgm:pt modelId="{1E56C723-B900-493A-A12C-C0B8E7B57A36}" type="parTrans" cxnId="{ECDFA11E-5B30-4AB5-B1D0-2B8AFDA3526D}">
      <dgm:prSet/>
      <dgm:spPr/>
      <dgm:t>
        <a:bodyPr/>
        <a:lstStyle/>
        <a:p>
          <a:endParaRPr lang="en-US"/>
        </a:p>
      </dgm:t>
    </dgm:pt>
    <dgm:pt modelId="{4EBCA498-D3DC-4E38-8493-6E4118954777}" type="sibTrans" cxnId="{ECDFA11E-5B30-4AB5-B1D0-2B8AFDA3526D}">
      <dgm:prSet/>
      <dgm:spPr/>
      <dgm:t>
        <a:bodyPr/>
        <a:lstStyle/>
        <a:p>
          <a:endParaRPr lang="en-US"/>
        </a:p>
      </dgm:t>
    </dgm:pt>
    <dgm:pt modelId="{B807EF8B-F1F8-4804-A5FF-476559B00C30}">
      <dgm:prSet/>
      <dgm:spPr/>
      <dgm:t>
        <a:bodyPr/>
        <a:lstStyle/>
        <a:p>
          <a:pPr rtl="0"/>
          <a:r>
            <a:rPr lang="en-IE" dirty="0"/>
            <a:t>Various </a:t>
          </a:r>
          <a:r>
            <a:rPr lang="en-IE" dirty="0">
              <a:latin typeface="Calibri Light" panose="020F0302020204030204"/>
            </a:rPr>
            <a:t>Other</a:t>
          </a:r>
          <a:r>
            <a:rPr lang="en-IE" dirty="0"/>
            <a:t> Modules-Dance, Consent</a:t>
          </a:r>
          <a:r>
            <a:rPr lang="en-IE" dirty="0">
              <a:latin typeface="Calibri Light" panose="020F0302020204030204"/>
            </a:rPr>
            <a:t>, Drumming.</a:t>
          </a:r>
          <a:endParaRPr lang="en-IE" dirty="0"/>
        </a:p>
      </dgm:t>
    </dgm:pt>
    <dgm:pt modelId="{40966933-DEE0-493A-B8E3-598B26408B39}" type="parTrans" cxnId="{D24962CC-098C-4502-AA01-6434252A09EB}">
      <dgm:prSet/>
      <dgm:spPr/>
      <dgm:t>
        <a:bodyPr/>
        <a:lstStyle/>
        <a:p>
          <a:endParaRPr lang="en-US"/>
        </a:p>
      </dgm:t>
    </dgm:pt>
    <dgm:pt modelId="{F19BB006-2F3F-47C4-ADF1-F8DDF7E8858A}" type="sibTrans" cxnId="{D24962CC-098C-4502-AA01-6434252A09EB}">
      <dgm:prSet/>
      <dgm:spPr/>
      <dgm:t>
        <a:bodyPr/>
        <a:lstStyle/>
        <a:p>
          <a:endParaRPr lang="en-US"/>
        </a:p>
      </dgm:t>
    </dgm:pt>
    <dgm:pt modelId="{93A14728-2FCF-4C1F-B1C0-868E44844EB7}" type="pres">
      <dgm:prSet presAssocID="{14C8F852-5DA5-4B50-9A9F-5306CE99A907}" presName="vert0" presStyleCnt="0">
        <dgm:presLayoutVars>
          <dgm:dir/>
          <dgm:animOne val="branch"/>
          <dgm:animLvl val="lvl"/>
        </dgm:presLayoutVars>
      </dgm:prSet>
      <dgm:spPr/>
    </dgm:pt>
    <dgm:pt modelId="{4F76CEA2-4963-4533-8907-7E85A7057571}" type="pres">
      <dgm:prSet presAssocID="{938743A1-B681-4A90-A33B-285C83066B71}" presName="thickLine" presStyleLbl="alignNode1" presStyleIdx="0" presStyleCnt="3"/>
      <dgm:spPr/>
    </dgm:pt>
    <dgm:pt modelId="{4B5B4B84-E303-43FE-AA09-8372BFA70B85}" type="pres">
      <dgm:prSet presAssocID="{938743A1-B681-4A90-A33B-285C83066B71}" presName="horz1" presStyleCnt="0"/>
      <dgm:spPr/>
    </dgm:pt>
    <dgm:pt modelId="{55F5E9E8-83C7-4E1B-BEE2-DDD68467C093}" type="pres">
      <dgm:prSet presAssocID="{938743A1-B681-4A90-A33B-285C83066B71}" presName="tx1" presStyleLbl="revTx" presStyleIdx="0" presStyleCnt="3"/>
      <dgm:spPr/>
    </dgm:pt>
    <dgm:pt modelId="{E05F751F-B0F3-46FB-AC71-CE6B16879256}" type="pres">
      <dgm:prSet presAssocID="{938743A1-B681-4A90-A33B-285C83066B71}" presName="vert1" presStyleCnt="0"/>
      <dgm:spPr/>
    </dgm:pt>
    <dgm:pt modelId="{3D89950F-44F4-4087-B368-75943BDCD216}" type="pres">
      <dgm:prSet presAssocID="{0417444A-1EDB-476F-9F79-D5DA7F74007A}" presName="thickLine" presStyleLbl="alignNode1" presStyleIdx="1" presStyleCnt="3"/>
      <dgm:spPr/>
    </dgm:pt>
    <dgm:pt modelId="{0CEEC215-0086-40B0-9887-EA1E7187DD84}" type="pres">
      <dgm:prSet presAssocID="{0417444A-1EDB-476F-9F79-D5DA7F74007A}" presName="horz1" presStyleCnt="0"/>
      <dgm:spPr/>
    </dgm:pt>
    <dgm:pt modelId="{6E430624-1DE2-46D7-8C57-BF95083055D4}" type="pres">
      <dgm:prSet presAssocID="{0417444A-1EDB-476F-9F79-D5DA7F74007A}" presName="tx1" presStyleLbl="revTx" presStyleIdx="1" presStyleCnt="3"/>
      <dgm:spPr/>
    </dgm:pt>
    <dgm:pt modelId="{799F3B7B-5FB6-44AA-BCAB-9279A5F002A4}" type="pres">
      <dgm:prSet presAssocID="{0417444A-1EDB-476F-9F79-D5DA7F74007A}" presName="vert1" presStyleCnt="0"/>
      <dgm:spPr/>
    </dgm:pt>
    <dgm:pt modelId="{63F24FF4-D0A1-42A0-B5C4-9950D4E991B1}" type="pres">
      <dgm:prSet presAssocID="{B807EF8B-F1F8-4804-A5FF-476559B00C30}" presName="thickLine" presStyleLbl="alignNode1" presStyleIdx="2" presStyleCnt="3"/>
      <dgm:spPr/>
    </dgm:pt>
    <dgm:pt modelId="{EAB89691-41B8-455F-BD06-83B37DA2BB14}" type="pres">
      <dgm:prSet presAssocID="{B807EF8B-F1F8-4804-A5FF-476559B00C30}" presName="horz1" presStyleCnt="0"/>
      <dgm:spPr/>
    </dgm:pt>
    <dgm:pt modelId="{71B4E051-DD37-49A4-983B-B0CA3E65525D}" type="pres">
      <dgm:prSet presAssocID="{B807EF8B-F1F8-4804-A5FF-476559B00C30}" presName="tx1" presStyleLbl="revTx" presStyleIdx="2" presStyleCnt="3"/>
      <dgm:spPr/>
    </dgm:pt>
    <dgm:pt modelId="{A8BD11EB-C7D2-4893-BAC0-6E1CF6D3FAD0}" type="pres">
      <dgm:prSet presAssocID="{B807EF8B-F1F8-4804-A5FF-476559B00C30}" presName="vert1" presStyleCnt="0"/>
      <dgm:spPr/>
    </dgm:pt>
  </dgm:ptLst>
  <dgm:cxnLst>
    <dgm:cxn modelId="{ECDFA11E-5B30-4AB5-B1D0-2B8AFDA3526D}" srcId="{14C8F852-5DA5-4B50-9A9F-5306CE99A907}" destId="{0417444A-1EDB-476F-9F79-D5DA7F74007A}" srcOrd="1" destOrd="0" parTransId="{1E56C723-B900-493A-A12C-C0B8E7B57A36}" sibTransId="{4EBCA498-D3DC-4E38-8493-6E4118954777}"/>
    <dgm:cxn modelId="{412A431F-E4CB-4DF1-939B-FF1E85B9E21E}" type="presOf" srcId="{14C8F852-5DA5-4B50-9A9F-5306CE99A907}" destId="{93A14728-2FCF-4C1F-B1C0-868E44844EB7}" srcOrd="0" destOrd="0" presId="urn:microsoft.com/office/officeart/2008/layout/LinedList"/>
    <dgm:cxn modelId="{ECED8A20-65E4-452A-824D-B3435A8527D5}" type="presOf" srcId="{0417444A-1EDB-476F-9F79-D5DA7F74007A}" destId="{6E430624-1DE2-46D7-8C57-BF95083055D4}" srcOrd="0" destOrd="0" presId="urn:microsoft.com/office/officeart/2008/layout/LinedList"/>
    <dgm:cxn modelId="{BEAC7671-655F-47E5-8DF1-875AF31F08D3}" type="presOf" srcId="{938743A1-B681-4A90-A33B-285C83066B71}" destId="{55F5E9E8-83C7-4E1B-BEE2-DDD68467C093}" srcOrd="0" destOrd="0" presId="urn:microsoft.com/office/officeart/2008/layout/LinedList"/>
    <dgm:cxn modelId="{DB586F83-5551-4B32-ABAC-7B2404A8CCAC}" srcId="{14C8F852-5DA5-4B50-9A9F-5306CE99A907}" destId="{938743A1-B681-4A90-A33B-285C83066B71}" srcOrd="0" destOrd="0" parTransId="{BB4E4EBF-1615-43EE-B46B-3F81E0831CE8}" sibTransId="{135DC555-456D-4365-91E4-306982D74CC9}"/>
    <dgm:cxn modelId="{88BFD988-7137-4AEF-85DD-0A046E87AFD3}" type="presOf" srcId="{B807EF8B-F1F8-4804-A5FF-476559B00C30}" destId="{71B4E051-DD37-49A4-983B-B0CA3E65525D}" srcOrd="0" destOrd="0" presId="urn:microsoft.com/office/officeart/2008/layout/LinedList"/>
    <dgm:cxn modelId="{D24962CC-098C-4502-AA01-6434252A09EB}" srcId="{14C8F852-5DA5-4B50-9A9F-5306CE99A907}" destId="{B807EF8B-F1F8-4804-A5FF-476559B00C30}" srcOrd="2" destOrd="0" parTransId="{40966933-DEE0-493A-B8E3-598B26408B39}" sibTransId="{F19BB006-2F3F-47C4-ADF1-F8DDF7E8858A}"/>
    <dgm:cxn modelId="{3D8A31A4-98BE-4CFD-A950-027688B13EB5}" type="presParOf" srcId="{93A14728-2FCF-4C1F-B1C0-868E44844EB7}" destId="{4F76CEA2-4963-4533-8907-7E85A7057571}" srcOrd="0" destOrd="0" presId="urn:microsoft.com/office/officeart/2008/layout/LinedList"/>
    <dgm:cxn modelId="{7CFECB66-4898-45A1-808C-449645A7C5B4}" type="presParOf" srcId="{93A14728-2FCF-4C1F-B1C0-868E44844EB7}" destId="{4B5B4B84-E303-43FE-AA09-8372BFA70B85}" srcOrd="1" destOrd="0" presId="urn:microsoft.com/office/officeart/2008/layout/LinedList"/>
    <dgm:cxn modelId="{D112316B-538F-4062-90CB-6ABD61CB734D}" type="presParOf" srcId="{4B5B4B84-E303-43FE-AA09-8372BFA70B85}" destId="{55F5E9E8-83C7-4E1B-BEE2-DDD68467C093}" srcOrd="0" destOrd="0" presId="urn:microsoft.com/office/officeart/2008/layout/LinedList"/>
    <dgm:cxn modelId="{E75A915B-A38A-4D09-AD23-8E85AB142D54}" type="presParOf" srcId="{4B5B4B84-E303-43FE-AA09-8372BFA70B85}" destId="{E05F751F-B0F3-46FB-AC71-CE6B16879256}" srcOrd="1" destOrd="0" presId="urn:microsoft.com/office/officeart/2008/layout/LinedList"/>
    <dgm:cxn modelId="{2CF9B255-028A-4E84-BA4B-8F8583079B73}" type="presParOf" srcId="{93A14728-2FCF-4C1F-B1C0-868E44844EB7}" destId="{3D89950F-44F4-4087-B368-75943BDCD216}" srcOrd="2" destOrd="0" presId="urn:microsoft.com/office/officeart/2008/layout/LinedList"/>
    <dgm:cxn modelId="{633365BB-3DBF-408A-BE47-904D60F6B4E6}" type="presParOf" srcId="{93A14728-2FCF-4C1F-B1C0-868E44844EB7}" destId="{0CEEC215-0086-40B0-9887-EA1E7187DD84}" srcOrd="3" destOrd="0" presId="urn:microsoft.com/office/officeart/2008/layout/LinedList"/>
    <dgm:cxn modelId="{F062CFB2-087D-4376-A24E-324A09CCBA45}" type="presParOf" srcId="{0CEEC215-0086-40B0-9887-EA1E7187DD84}" destId="{6E430624-1DE2-46D7-8C57-BF95083055D4}" srcOrd="0" destOrd="0" presId="urn:microsoft.com/office/officeart/2008/layout/LinedList"/>
    <dgm:cxn modelId="{501D586E-9524-429E-8268-416147AAD11C}" type="presParOf" srcId="{0CEEC215-0086-40B0-9887-EA1E7187DD84}" destId="{799F3B7B-5FB6-44AA-BCAB-9279A5F002A4}" srcOrd="1" destOrd="0" presId="urn:microsoft.com/office/officeart/2008/layout/LinedList"/>
    <dgm:cxn modelId="{5317716D-FACE-4B1E-AE00-30D591ADFD56}" type="presParOf" srcId="{93A14728-2FCF-4C1F-B1C0-868E44844EB7}" destId="{63F24FF4-D0A1-42A0-B5C4-9950D4E991B1}" srcOrd="4" destOrd="0" presId="urn:microsoft.com/office/officeart/2008/layout/LinedList"/>
    <dgm:cxn modelId="{7CD3B190-979A-42CC-80E6-2923E84193A7}" type="presParOf" srcId="{93A14728-2FCF-4C1F-B1C0-868E44844EB7}" destId="{EAB89691-41B8-455F-BD06-83B37DA2BB14}" srcOrd="5" destOrd="0" presId="urn:microsoft.com/office/officeart/2008/layout/LinedList"/>
    <dgm:cxn modelId="{E857256C-3FD1-4E3F-8F71-91170C5AD3B8}" type="presParOf" srcId="{EAB89691-41B8-455F-BD06-83B37DA2BB14}" destId="{71B4E051-DD37-49A4-983B-B0CA3E65525D}" srcOrd="0" destOrd="0" presId="urn:microsoft.com/office/officeart/2008/layout/LinedList"/>
    <dgm:cxn modelId="{BBAB339C-A4D5-4B03-BCF2-1031EA29DF21}" type="presParOf" srcId="{EAB89691-41B8-455F-BD06-83B37DA2BB14}" destId="{A8BD11EB-C7D2-4893-BAC0-6E1CF6D3FAD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BCC10B-AEEA-418F-9753-0028A8A038B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D9E1ADF-5949-4B6E-BB42-639354C4F836}">
      <dgm:prSet/>
      <dgm:spPr/>
      <dgm:t>
        <a:bodyPr/>
        <a:lstStyle/>
        <a:p>
          <a:r>
            <a:rPr lang="en-IE"/>
            <a:t>The following subjects are offered: Irish, English, Maths, History, Geography, Physics, Chemistry, Biology, Applied Maths, Accounting, Business, Art, Construction Studies, German, French, Design and Communication Graphics, Music, Classics, Agricultural Science, P.E. and Economics</a:t>
          </a:r>
          <a:endParaRPr lang="en-US"/>
        </a:p>
      </dgm:t>
    </dgm:pt>
    <dgm:pt modelId="{439C2ECB-F6E6-49EE-BAC7-352132A17D6A}" type="parTrans" cxnId="{B4A5D413-2C18-4960-82FE-55C7125E389F}">
      <dgm:prSet/>
      <dgm:spPr/>
      <dgm:t>
        <a:bodyPr/>
        <a:lstStyle/>
        <a:p>
          <a:endParaRPr lang="en-US"/>
        </a:p>
      </dgm:t>
    </dgm:pt>
    <dgm:pt modelId="{436AB0AB-3BD1-4410-8251-BE30CD5EC1F6}" type="sibTrans" cxnId="{B4A5D413-2C18-4960-82FE-55C7125E389F}">
      <dgm:prSet/>
      <dgm:spPr/>
      <dgm:t>
        <a:bodyPr/>
        <a:lstStyle/>
        <a:p>
          <a:endParaRPr lang="en-US"/>
        </a:p>
      </dgm:t>
    </dgm:pt>
    <dgm:pt modelId="{9B84AF79-98A2-4344-AA53-9E1AE8EA0F8C}">
      <dgm:prSet/>
      <dgm:spPr/>
      <dgm:t>
        <a:bodyPr/>
        <a:lstStyle/>
        <a:p>
          <a:r>
            <a:rPr lang="en-IE"/>
            <a:t>7 subjects taken in L.C. </a:t>
          </a:r>
          <a:endParaRPr lang="en-US"/>
        </a:p>
      </dgm:t>
    </dgm:pt>
    <dgm:pt modelId="{26B2B28F-A596-4E90-828C-5BE25B409C7A}" type="parTrans" cxnId="{5A80E0E9-9BF9-49A4-A08E-B0CDA6DBBDCF}">
      <dgm:prSet/>
      <dgm:spPr/>
      <dgm:t>
        <a:bodyPr/>
        <a:lstStyle/>
        <a:p>
          <a:endParaRPr lang="en-US"/>
        </a:p>
      </dgm:t>
    </dgm:pt>
    <dgm:pt modelId="{F245B615-6490-4066-9B23-DFDE8DBA0AA3}" type="sibTrans" cxnId="{5A80E0E9-9BF9-49A4-A08E-B0CDA6DBBDCF}">
      <dgm:prSet/>
      <dgm:spPr/>
      <dgm:t>
        <a:bodyPr/>
        <a:lstStyle/>
        <a:p>
          <a:endParaRPr lang="en-US"/>
        </a:p>
      </dgm:t>
    </dgm:pt>
    <dgm:pt modelId="{6E614252-0745-4DE9-A4E7-9F8E3C8462BD}" type="pres">
      <dgm:prSet presAssocID="{F5BCC10B-AEEA-418F-9753-0028A8A038BE}" presName="linear" presStyleCnt="0">
        <dgm:presLayoutVars>
          <dgm:animLvl val="lvl"/>
          <dgm:resizeHandles val="exact"/>
        </dgm:presLayoutVars>
      </dgm:prSet>
      <dgm:spPr/>
    </dgm:pt>
    <dgm:pt modelId="{2A926301-22E4-48C8-A760-07DF965A3805}" type="pres">
      <dgm:prSet presAssocID="{DD9E1ADF-5949-4B6E-BB42-639354C4F836}" presName="parentText" presStyleLbl="node1" presStyleIdx="0" presStyleCnt="2">
        <dgm:presLayoutVars>
          <dgm:chMax val="0"/>
          <dgm:bulletEnabled val="1"/>
        </dgm:presLayoutVars>
      </dgm:prSet>
      <dgm:spPr/>
    </dgm:pt>
    <dgm:pt modelId="{C00C7B68-4004-4463-9B6D-6133D1796E36}" type="pres">
      <dgm:prSet presAssocID="{436AB0AB-3BD1-4410-8251-BE30CD5EC1F6}" presName="spacer" presStyleCnt="0"/>
      <dgm:spPr/>
    </dgm:pt>
    <dgm:pt modelId="{5F0A1BA9-E76F-4FEB-B99E-D626B7E3F224}" type="pres">
      <dgm:prSet presAssocID="{9B84AF79-98A2-4344-AA53-9E1AE8EA0F8C}" presName="parentText" presStyleLbl="node1" presStyleIdx="1" presStyleCnt="2">
        <dgm:presLayoutVars>
          <dgm:chMax val="0"/>
          <dgm:bulletEnabled val="1"/>
        </dgm:presLayoutVars>
      </dgm:prSet>
      <dgm:spPr/>
    </dgm:pt>
  </dgm:ptLst>
  <dgm:cxnLst>
    <dgm:cxn modelId="{B4A5D413-2C18-4960-82FE-55C7125E389F}" srcId="{F5BCC10B-AEEA-418F-9753-0028A8A038BE}" destId="{DD9E1ADF-5949-4B6E-BB42-639354C4F836}" srcOrd="0" destOrd="0" parTransId="{439C2ECB-F6E6-49EE-BAC7-352132A17D6A}" sibTransId="{436AB0AB-3BD1-4410-8251-BE30CD5EC1F6}"/>
    <dgm:cxn modelId="{31F7FF65-413D-41F1-8824-FF8CF0D758AF}" type="presOf" srcId="{F5BCC10B-AEEA-418F-9753-0028A8A038BE}" destId="{6E614252-0745-4DE9-A4E7-9F8E3C8462BD}" srcOrd="0" destOrd="0" presId="urn:microsoft.com/office/officeart/2005/8/layout/vList2"/>
    <dgm:cxn modelId="{F0FDB799-FF18-4498-9B81-39897973D8EC}" type="presOf" srcId="{DD9E1ADF-5949-4B6E-BB42-639354C4F836}" destId="{2A926301-22E4-48C8-A760-07DF965A3805}" srcOrd="0" destOrd="0" presId="urn:microsoft.com/office/officeart/2005/8/layout/vList2"/>
    <dgm:cxn modelId="{AAC497BF-FD0B-4B48-854E-49FAEE3C4E94}" type="presOf" srcId="{9B84AF79-98A2-4344-AA53-9E1AE8EA0F8C}" destId="{5F0A1BA9-E76F-4FEB-B99E-D626B7E3F224}" srcOrd="0" destOrd="0" presId="urn:microsoft.com/office/officeart/2005/8/layout/vList2"/>
    <dgm:cxn modelId="{5A80E0E9-9BF9-49A4-A08E-B0CDA6DBBDCF}" srcId="{F5BCC10B-AEEA-418F-9753-0028A8A038BE}" destId="{9B84AF79-98A2-4344-AA53-9E1AE8EA0F8C}" srcOrd="1" destOrd="0" parTransId="{26B2B28F-A596-4E90-828C-5BE25B409C7A}" sibTransId="{F245B615-6490-4066-9B23-DFDE8DBA0AA3}"/>
    <dgm:cxn modelId="{35620EF4-3351-472B-993A-E1F4889B4D82}" type="presParOf" srcId="{6E614252-0745-4DE9-A4E7-9F8E3C8462BD}" destId="{2A926301-22E4-48C8-A760-07DF965A3805}" srcOrd="0" destOrd="0" presId="urn:microsoft.com/office/officeart/2005/8/layout/vList2"/>
    <dgm:cxn modelId="{D9B59B65-E466-4AAD-A305-6A9B6EC026F0}" type="presParOf" srcId="{6E614252-0745-4DE9-A4E7-9F8E3C8462BD}" destId="{C00C7B68-4004-4463-9B6D-6133D1796E36}" srcOrd="1" destOrd="0" presId="urn:microsoft.com/office/officeart/2005/8/layout/vList2"/>
    <dgm:cxn modelId="{F0767229-7F00-4022-BAA9-91912C9FB781}" type="presParOf" srcId="{6E614252-0745-4DE9-A4E7-9F8E3C8462BD}" destId="{5F0A1BA9-E76F-4FEB-B99E-D626B7E3F22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4A920-3003-4274-B73F-787A770395E3}">
      <dsp:nvSpPr>
        <dsp:cNvPr id="0" name=""/>
        <dsp:cNvSpPr/>
      </dsp:nvSpPr>
      <dsp:spPr>
        <a:xfrm>
          <a:off x="0" y="0"/>
          <a:ext cx="6293822" cy="11392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E" sz="1900" kern="1200" dirty="0"/>
            <a:t>Catholic Voluntary Secondary School, part of the Edmund Rice Schools Trust (E.R.S.T.)</a:t>
          </a:r>
          <a:endParaRPr lang="en-US" sz="1900" kern="1200" dirty="0"/>
        </a:p>
      </dsp:txBody>
      <dsp:txXfrm>
        <a:off x="33367" y="33367"/>
        <a:ext cx="5064493" cy="1072507"/>
      </dsp:txXfrm>
    </dsp:sp>
    <dsp:sp modelId="{09719DCF-5AF9-44B6-8838-EB4AF497348F}">
      <dsp:nvSpPr>
        <dsp:cNvPr id="0" name=""/>
        <dsp:cNvSpPr/>
      </dsp:nvSpPr>
      <dsp:spPr>
        <a:xfrm>
          <a:off x="555337" y="1329114"/>
          <a:ext cx="6293822" cy="1139241"/>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E" sz="1900" kern="1200" dirty="0"/>
            <a:t>Board of Management-Eight members Four Trustee Representatives, Two Teachers’ Representatives, Two Parents’ Representatives </a:t>
          </a:r>
          <a:endParaRPr lang="en-US" sz="1900" kern="1200" dirty="0"/>
        </a:p>
      </dsp:txBody>
      <dsp:txXfrm>
        <a:off x="588704" y="1362481"/>
        <a:ext cx="4931244" cy="1072507"/>
      </dsp:txXfrm>
    </dsp:sp>
    <dsp:sp modelId="{E448942E-B8F1-452E-AB8E-7E23174E77EF}">
      <dsp:nvSpPr>
        <dsp:cNvPr id="0" name=""/>
        <dsp:cNvSpPr/>
      </dsp:nvSpPr>
      <dsp:spPr>
        <a:xfrm>
          <a:off x="1110674" y="2658229"/>
          <a:ext cx="6293822" cy="1139241"/>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E" sz="1900" kern="1200"/>
            <a:t>Current Board’s term ends in Oct. 2026</a:t>
          </a:r>
          <a:endParaRPr lang="en-US" sz="1900" kern="1200"/>
        </a:p>
      </dsp:txBody>
      <dsp:txXfrm>
        <a:off x="1144041" y="2691596"/>
        <a:ext cx="4931244" cy="1072507"/>
      </dsp:txXfrm>
    </dsp:sp>
    <dsp:sp modelId="{96BC220C-F999-4D3C-A1E9-3930EA6D787C}">
      <dsp:nvSpPr>
        <dsp:cNvPr id="0" name=""/>
        <dsp:cNvSpPr/>
      </dsp:nvSpPr>
      <dsp:spPr>
        <a:xfrm>
          <a:off x="5553315" y="863924"/>
          <a:ext cx="740506" cy="74050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5719929" y="863924"/>
        <a:ext cx="407278" cy="557231"/>
      </dsp:txXfrm>
    </dsp:sp>
    <dsp:sp modelId="{FF0B02BA-D8E8-4ACB-A7D0-0FD17F194EEF}">
      <dsp:nvSpPr>
        <dsp:cNvPr id="0" name=""/>
        <dsp:cNvSpPr/>
      </dsp:nvSpPr>
      <dsp:spPr>
        <a:xfrm>
          <a:off x="6108653" y="2185443"/>
          <a:ext cx="740506" cy="740506"/>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6275267" y="2185443"/>
        <a:ext cx="407278" cy="5572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2BCAE-794D-4D97-BAFE-AE1B7A50FE56}">
      <dsp:nvSpPr>
        <dsp:cNvPr id="0" name=""/>
        <dsp:cNvSpPr/>
      </dsp:nvSpPr>
      <dsp:spPr>
        <a:xfrm>
          <a:off x="0" y="0"/>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46CC85-9C68-4F14-AC37-C37A5848B13C}">
      <dsp:nvSpPr>
        <dsp:cNvPr id="0" name=""/>
        <dsp:cNvSpPr/>
      </dsp:nvSpPr>
      <dsp:spPr>
        <a:xfrm>
          <a:off x="0" y="0"/>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IE" sz="2700" kern="1200" dirty="0"/>
            <a:t>Sport- Gaelic football, hurling, soccer, table tennis, rugby, basketball, handball, athletics</a:t>
          </a:r>
          <a:r>
            <a:rPr lang="en-IE" sz="2700" kern="1200" dirty="0">
              <a:latin typeface="Calibri Light" panose="020F0302020204030204"/>
            </a:rPr>
            <a:t>.</a:t>
          </a:r>
          <a:endParaRPr lang="en-US" sz="2700" kern="1200" dirty="0"/>
        </a:p>
      </dsp:txBody>
      <dsp:txXfrm>
        <a:off x="0" y="0"/>
        <a:ext cx="5175384" cy="1384035"/>
      </dsp:txXfrm>
    </dsp:sp>
    <dsp:sp modelId="{BE9CBCAE-2411-426A-9113-715A5D3F7A91}">
      <dsp:nvSpPr>
        <dsp:cNvPr id="0" name=""/>
        <dsp:cNvSpPr/>
      </dsp:nvSpPr>
      <dsp:spPr>
        <a:xfrm>
          <a:off x="0" y="1384035"/>
          <a:ext cx="5175384"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B91B4D-D43A-4D00-BF9B-4417DE8B6B76}">
      <dsp:nvSpPr>
        <dsp:cNvPr id="0" name=""/>
        <dsp:cNvSpPr/>
      </dsp:nvSpPr>
      <dsp:spPr>
        <a:xfrm>
          <a:off x="0" y="1384035"/>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IE" sz="2700" kern="1200" dirty="0"/>
            <a:t>Debating/ Public Speaking</a:t>
          </a:r>
          <a:endParaRPr lang="en-US" sz="2700" kern="1200" dirty="0"/>
        </a:p>
      </dsp:txBody>
      <dsp:txXfrm>
        <a:off x="0" y="1384035"/>
        <a:ext cx="5175384" cy="1384035"/>
      </dsp:txXfrm>
    </dsp:sp>
    <dsp:sp modelId="{125A231C-CC12-4DA9-B626-58DDA9829E60}">
      <dsp:nvSpPr>
        <dsp:cNvPr id="0" name=""/>
        <dsp:cNvSpPr/>
      </dsp:nvSpPr>
      <dsp:spPr>
        <a:xfrm>
          <a:off x="0" y="2768070"/>
          <a:ext cx="5175384"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EC02AA-9349-4A6C-9F94-E74CB112779D}">
      <dsp:nvSpPr>
        <dsp:cNvPr id="0" name=""/>
        <dsp:cNvSpPr/>
      </dsp:nvSpPr>
      <dsp:spPr>
        <a:xfrm>
          <a:off x="0" y="2768070"/>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IE" sz="2700" kern="1200" dirty="0"/>
            <a:t>Immersion Project </a:t>
          </a:r>
        </a:p>
      </dsp:txBody>
      <dsp:txXfrm>
        <a:off x="0" y="2768070"/>
        <a:ext cx="5175384" cy="1384035"/>
      </dsp:txXfrm>
    </dsp:sp>
    <dsp:sp modelId="{D566032C-182A-42DE-B09D-54C6C6379825}">
      <dsp:nvSpPr>
        <dsp:cNvPr id="0" name=""/>
        <dsp:cNvSpPr/>
      </dsp:nvSpPr>
      <dsp:spPr>
        <a:xfrm>
          <a:off x="0" y="4152105"/>
          <a:ext cx="51753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96D43E-1589-418E-AC65-075025FE58E1}">
      <dsp:nvSpPr>
        <dsp:cNvPr id="0" name=""/>
        <dsp:cNvSpPr/>
      </dsp:nvSpPr>
      <dsp:spPr>
        <a:xfrm>
          <a:off x="0" y="4152105"/>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IE" sz="2700" kern="1200" dirty="0"/>
            <a:t>Young St. Vincent de Paul</a:t>
          </a:r>
          <a:r>
            <a:rPr lang="en-IE" sz="2700" kern="1200" dirty="0">
              <a:latin typeface="Calibri Light" panose="020F0302020204030204"/>
            </a:rPr>
            <a:t> </a:t>
          </a:r>
          <a:endParaRPr lang="en-US" sz="2700" kern="1200"/>
        </a:p>
      </dsp:txBody>
      <dsp:txXfrm>
        <a:off x="0" y="4152105"/>
        <a:ext cx="5175384" cy="13840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FB542-DF53-4C6A-8540-3CD8E65FBFC5}">
      <dsp:nvSpPr>
        <dsp:cNvPr id="0" name=""/>
        <dsp:cNvSpPr/>
      </dsp:nvSpPr>
      <dsp:spPr>
        <a:xfrm>
          <a:off x="0" y="0"/>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C199C9-B4E5-4001-9405-02A7960184FA}">
      <dsp:nvSpPr>
        <dsp:cNvPr id="0" name=""/>
        <dsp:cNvSpPr/>
      </dsp:nvSpPr>
      <dsp:spPr>
        <a:xfrm>
          <a:off x="0" y="0"/>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IE" sz="2200" kern="1200" dirty="0"/>
            <a:t>First Year-European Tour -Spring 2024</a:t>
          </a:r>
          <a:endParaRPr lang="en-US" sz="2200" kern="1200" dirty="0"/>
        </a:p>
      </dsp:txBody>
      <dsp:txXfrm>
        <a:off x="0" y="0"/>
        <a:ext cx="5175384" cy="1384035"/>
      </dsp:txXfrm>
    </dsp:sp>
    <dsp:sp modelId="{8C7DD7C4-4A69-4F70-8C55-B66B425C976E}">
      <dsp:nvSpPr>
        <dsp:cNvPr id="0" name=""/>
        <dsp:cNvSpPr/>
      </dsp:nvSpPr>
      <dsp:spPr>
        <a:xfrm>
          <a:off x="0" y="1384035"/>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FA780E-988C-44EB-A927-4289DE01FA4F}">
      <dsp:nvSpPr>
        <dsp:cNvPr id="0" name=""/>
        <dsp:cNvSpPr/>
      </dsp:nvSpPr>
      <dsp:spPr>
        <a:xfrm>
          <a:off x="0" y="1384035"/>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IE" sz="2200" kern="1200" dirty="0"/>
            <a:t>TY School Tour (Andora) - Spring 2024</a:t>
          </a:r>
          <a:endParaRPr lang="en-US" sz="2200" kern="1200" dirty="0"/>
        </a:p>
      </dsp:txBody>
      <dsp:txXfrm>
        <a:off x="0" y="1384035"/>
        <a:ext cx="5175384" cy="1384035"/>
      </dsp:txXfrm>
    </dsp:sp>
    <dsp:sp modelId="{C073D620-67C5-4B1C-8E0B-77FF6493C419}">
      <dsp:nvSpPr>
        <dsp:cNvPr id="0" name=""/>
        <dsp:cNvSpPr/>
      </dsp:nvSpPr>
      <dsp:spPr>
        <a:xfrm>
          <a:off x="0" y="2768070"/>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DADB24-CC44-40D1-8685-F6311521EEE2}">
      <dsp:nvSpPr>
        <dsp:cNvPr id="0" name=""/>
        <dsp:cNvSpPr/>
      </dsp:nvSpPr>
      <dsp:spPr>
        <a:xfrm>
          <a:off x="0" y="2768070"/>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IE" sz="2200" kern="1200" dirty="0"/>
            <a:t>School Exchange- Iona Prep New York-Autumn 2023</a:t>
          </a:r>
          <a:endParaRPr lang="en-US" sz="2200" kern="1200" dirty="0"/>
        </a:p>
      </dsp:txBody>
      <dsp:txXfrm>
        <a:off x="0" y="2768070"/>
        <a:ext cx="5175384" cy="1384035"/>
      </dsp:txXfrm>
    </dsp:sp>
    <dsp:sp modelId="{52FCE457-0653-430A-A45C-190F11B0B868}">
      <dsp:nvSpPr>
        <dsp:cNvPr id="0" name=""/>
        <dsp:cNvSpPr/>
      </dsp:nvSpPr>
      <dsp:spPr>
        <a:xfrm>
          <a:off x="0" y="4152105"/>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B2ADB3-0A85-4384-A743-192BF9A718E2}">
      <dsp:nvSpPr>
        <dsp:cNvPr id="0" name=""/>
        <dsp:cNvSpPr/>
      </dsp:nvSpPr>
      <dsp:spPr>
        <a:xfrm>
          <a:off x="0" y="4152105"/>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IE" sz="2200" kern="1200" dirty="0"/>
            <a:t>German exchange to a </a:t>
          </a:r>
          <a:r>
            <a:rPr lang="en-IE" sz="2200" kern="1200" dirty="0">
              <a:latin typeface="Calibri Light" panose="020F0302020204030204"/>
            </a:rPr>
            <a:t>St. Ursula's Catholic</a:t>
          </a:r>
          <a:r>
            <a:rPr lang="en-IE" sz="2200" kern="1200" dirty="0"/>
            <a:t> school in</a:t>
          </a:r>
          <a:r>
            <a:rPr lang="en-IE" sz="2200" kern="1200" dirty="0">
              <a:latin typeface="Calibri Light" panose="020F0302020204030204"/>
            </a:rPr>
            <a:t> Villingen, </a:t>
          </a:r>
          <a:r>
            <a:rPr lang="en-IE" sz="2200" kern="1200" dirty="0"/>
            <a:t>southern Germany in collaboration with Loreto Secondary School </a:t>
          </a:r>
          <a:endParaRPr lang="en-US" sz="2200" kern="1200" dirty="0"/>
        </a:p>
      </dsp:txBody>
      <dsp:txXfrm>
        <a:off x="0" y="4152105"/>
        <a:ext cx="5175384" cy="13840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57774-6822-4FC7-9130-BD07DFE6E56E}">
      <dsp:nvSpPr>
        <dsp:cNvPr id="0" name=""/>
        <dsp:cNvSpPr/>
      </dsp:nvSpPr>
      <dsp:spPr>
        <a:xfrm>
          <a:off x="0" y="503310"/>
          <a:ext cx="5175384" cy="10740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t>Enterprise Competitions Wexford </a:t>
          </a:r>
          <a:r>
            <a:rPr lang="en-US" sz="2700" kern="1200" dirty="0">
              <a:latin typeface="Calibri Light" panose="020F0302020204030204"/>
            </a:rPr>
            <a:t>Local Enterprise</a:t>
          </a:r>
          <a:r>
            <a:rPr lang="en-US" sz="2700" kern="1200" dirty="0"/>
            <a:t> </a:t>
          </a:r>
          <a:r>
            <a:rPr lang="en-US" sz="2700" kern="1200" dirty="0" err="1">
              <a:latin typeface="Calibri Light" panose="020F0302020204030204"/>
            </a:rPr>
            <a:t>Organisation</a:t>
          </a:r>
          <a:endParaRPr lang="en-US" sz="2700" kern="1200" dirty="0"/>
        </a:p>
      </dsp:txBody>
      <dsp:txXfrm>
        <a:off x="52431" y="555741"/>
        <a:ext cx="5070522" cy="969198"/>
      </dsp:txXfrm>
    </dsp:sp>
    <dsp:sp modelId="{4B17545A-2F5D-47D7-979D-760A35170D35}">
      <dsp:nvSpPr>
        <dsp:cNvPr id="0" name=""/>
        <dsp:cNvSpPr/>
      </dsp:nvSpPr>
      <dsp:spPr>
        <a:xfrm>
          <a:off x="0" y="1655130"/>
          <a:ext cx="5175384" cy="107406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TY Musical in collaboration with the Presentation Secondary School</a:t>
          </a:r>
        </a:p>
      </dsp:txBody>
      <dsp:txXfrm>
        <a:off x="52431" y="1707561"/>
        <a:ext cx="5070522" cy="969198"/>
      </dsp:txXfrm>
    </dsp:sp>
    <dsp:sp modelId="{93764536-5F5A-4477-9A8F-6A630B55B08D}">
      <dsp:nvSpPr>
        <dsp:cNvPr id="0" name=""/>
        <dsp:cNvSpPr/>
      </dsp:nvSpPr>
      <dsp:spPr>
        <a:xfrm>
          <a:off x="0" y="2806950"/>
          <a:ext cx="5175384" cy="107406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2023 Beauty and the Beast</a:t>
          </a:r>
        </a:p>
      </dsp:txBody>
      <dsp:txXfrm>
        <a:off x="52431" y="2859381"/>
        <a:ext cx="5070522" cy="969198"/>
      </dsp:txXfrm>
    </dsp:sp>
    <dsp:sp modelId="{B030C418-D584-4C1E-9AFD-730CEA9A0F59}">
      <dsp:nvSpPr>
        <dsp:cNvPr id="0" name=""/>
        <dsp:cNvSpPr/>
      </dsp:nvSpPr>
      <dsp:spPr>
        <a:xfrm>
          <a:off x="0" y="3958770"/>
          <a:ext cx="5175384" cy="10740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2024 Aladdin</a:t>
          </a:r>
        </a:p>
      </dsp:txBody>
      <dsp:txXfrm>
        <a:off x="52431" y="4011201"/>
        <a:ext cx="5070522" cy="96919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F1E79-DA7E-461B-B4F2-628E8054F932}">
      <dsp:nvSpPr>
        <dsp:cNvPr id="0" name=""/>
        <dsp:cNvSpPr/>
      </dsp:nvSpPr>
      <dsp:spPr>
        <a:xfrm>
          <a:off x="0" y="675"/>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3F0A9C-BD0B-4301-8E6A-2E1470B10088}">
      <dsp:nvSpPr>
        <dsp:cNvPr id="0" name=""/>
        <dsp:cNvSpPr/>
      </dsp:nvSpPr>
      <dsp:spPr>
        <a:xfrm>
          <a:off x="0" y="675"/>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All-Ireland Senior A Schools Soccer Champions (Treble winners)</a:t>
          </a:r>
        </a:p>
      </dsp:txBody>
      <dsp:txXfrm>
        <a:off x="0" y="675"/>
        <a:ext cx="5175384" cy="790684"/>
      </dsp:txXfrm>
    </dsp:sp>
    <dsp:sp modelId="{B21A0387-02A4-42DE-A601-9468315FB07A}">
      <dsp:nvSpPr>
        <dsp:cNvPr id="0" name=""/>
        <dsp:cNvSpPr/>
      </dsp:nvSpPr>
      <dsp:spPr>
        <a:xfrm>
          <a:off x="0" y="791359"/>
          <a:ext cx="5175384"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E83D96-250A-4E5C-8E6D-B82FF82C2EAB}">
      <dsp:nvSpPr>
        <dsp:cNvPr id="0" name=""/>
        <dsp:cNvSpPr/>
      </dsp:nvSpPr>
      <dsp:spPr>
        <a:xfrm>
          <a:off x="0" y="791359"/>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3 soccer internationals</a:t>
          </a:r>
        </a:p>
      </dsp:txBody>
      <dsp:txXfrm>
        <a:off x="0" y="791359"/>
        <a:ext cx="5175384" cy="790684"/>
      </dsp:txXfrm>
    </dsp:sp>
    <dsp:sp modelId="{BFA6C780-CD8C-4D75-BF2B-6B05CB561BA2}">
      <dsp:nvSpPr>
        <dsp:cNvPr id="0" name=""/>
        <dsp:cNvSpPr/>
      </dsp:nvSpPr>
      <dsp:spPr>
        <a:xfrm>
          <a:off x="0" y="1582044"/>
          <a:ext cx="5175384"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4CADCE-96EF-4A33-A82A-E0310E4918B1}">
      <dsp:nvSpPr>
        <dsp:cNvPr id="0" name=""/>
        <dsp:cNvSpPr/>
      </dsp:nvSpPr>
      <dsp:spPr>
        <a:xfrm>
          <a:off x="0" y="1582044"/>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First Year 2022-23 Wexford-Wicklow League soccer champions</a:t>
          </a:r>
        </a:p>
      </dsp:txBody>
      <dsp:txXfrm>
        <a:off x="0" y="1582044"/>
        <a:ext cx="5175384" cy="790684"/>
      </dsp:txXfrm>
    </dsp:sp>
    <dsp:sp modelId="{5AFEDD9C-E390-4DB5-B3AB-2C103AF8D26C}">
      <dsp:nvSpPr>
        <dsp:cNvPr id="0" name=""/>
        <dsp:cNvSpPr/>
      </dsp:nvSpPr>
      <dsp:spPr>
        <a:xfrm>
          <a:off x="0" y="2372728"/>
          <a:ext cx="5175384"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6FEA97-7FCF-4AE9-B761-3498F5A0A4E0}">
      <dsp:nvSpPr>
        <dsp:cNvPr id="0" name=""/>
        <dsp:cNvSpPr/>
      </dsp:nvSpPr>
      <dsp:spPr>
        <a:xfrm>
          <a:off x="0" y="2372728"/>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Under 15 soccer team Leinster finalists</a:t>
          </a:r>
        </a:p>
      </dsp:txBody>
      <dsp:txXfrm>
        <a:off x="0" y="2372728"/>
        <a:ext cx="5175384" cy="790684"/>
      </dsp:txXfrm>
    </dsp:sp>
    <dsp:sp modelId="{50BE5D58-EF8A-473B-B9D2-6C9E59900FB9}">
      <dsp:nvSpPr>
        <dsp:cNvPr id="0" name=""/>
        <dsp:cNvSpPr/>
      </dsp:nvSpPr>
      <dsp:spPr>
        <a:xfrm>
          <a:off x="0" y="3163412"/>
          <a:ext cx="5175384"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76677B-6983-4164-B429-D05ADFB33F51}">
      <dsp:nvSpPr>
        <dsp:cNvPr id="0" name=""/>
        <dsp:cNvSpPr/>
      </dsp:nvSpPr>
      <dsp:spPr>
        <a:xfrm>
          <a:off x="0" y="3163412"/>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Wexford First Year Gaelic football champions</a:t>
          </a:r>
        </a:p>
      </dsp:txBody>
      <dsp:txXfrm>
        <a:off x="0" y="3163412"/>
        <a:ext cx="5175384" cy="790684"/>
      </dsp:txXfrm>
    </dsp:sp>
    <dsp:sp modelId="{CBB41192-FB53-4D6F-A97A-F7C858E3F8B0}">
      <dsp:nvSpPr>
        <dsp:cNvPr id="0" name=""/>
        <dsp:cNvSpPr/>
      </dsp:nvSpPr>
      <dsp:spPr>
        <a:xfrm>
          <a:off x="0" y="3954096"/>
          <a:ext cx="5175384"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6CEA15-771E-401B-BFA9-D22A4D92D108}">
      <dsp:nvSpPr>
        <dsp:cNvPr id="0" name=""/>
        <dsp:cNvSpPr/>
      </dsp:nvSpPr>
      <dsp:spPr>
        <a:xfrm>
          <a:off x="0" y="3954096"/>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Wexford First Year Hurling Championship-runners up to Good Counsel, New Ross</a:t>
          </a:r>
        </a:p>
      </dsp:txBody>
      <dsp:txXfrm>
        <a:off x="0" y="3954096"/>
        <a:ext cx="5175384" cy="790684"/>
      </dsp:txXfrm>
    </dsp:sp>
    <dsp:sp modelId="{05CA2C81-812A-4243-A3B6-88960DB6EBAD}">
      <dsp:nvSpPr>
        <dsp:cNvPr id="0" name=""/>
        <dsp:cNvSpPr/>
      </dsp:nvSpPr>
      <dsp:spPr>
        <a:xfrm>
          <a:off x="0" y="4744781"/>
          <a:ext cx="51753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8AD1D0-3E61-4893-ADE3-9D41C624FCC1}">
      <dsp:nvSpPr>
        <dsp:cNvPr id="0" name=""/>
        <dsp:cNvSpPr/>
      </dsp:nvSpPr>
      <dsp:spPr>
        <a:xfrm>
          <a:off x="0" y="4744781"/>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Leinster First Year Hurling B Championship-runners up</a:t>
          </a:r>
        </a:p>
      </dsp:txBody>
      <dsp:txXfrm>
        <a:off x="0" y="4744781"/>
        <a:ext cx="5175384" cy="79068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40173-884C-4CAF-B0E5-68EE88AAAF6E}">
      <dsp:nvSpPr>
        <dsp:cNvPr id="0" name=""/>
        <dsp:cNvSpPr/>
      </dsp:nvSpPr>
      <dsp:spPr>
        <a:xfrm>
          <a:off x="1127466" y="356128"/>
          <a:ext cx="637558" cy="6375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981984-C711-4B9B-9D2D-DB2EF1EEDF80}">
      <dsp:nvSpPr>
        <dsp:cNvPr id="0" name=""/>
        <dsp:cNvSpPr/>
      </dsp:nvSpPr>
      <dsp:spPr>
        <a:xfrm>
          <a:off x="737847" y="1230619"/>
          <a:ext cx="1416796" cy="56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IE" sz="1300" kern="1200"/>
            <a:t>High Achievement fostered and encouraged</a:t>
          </a:r>
          <a:endParaRPr lang="en-US" sz="1300" kern="1200"/>
        </a:p>
      </dsp:txBody>
      <dsp:txXfrm>
        <a:off x="737847" y="1230619"/>
        <a:ext cx="1416796" cy="566718"/>
      </dsp:txXfrm>
    </dsp:sp>
    <dsp:sp modelId="{71E2A602-8B3A-4A8B-B634-D606574FF363}">
      <dsp:nvSpPr>
        <dsp:cNvPr id="0" name=""/>
        <dsp:cNvSpPr/>
      </dsp:nvSpPr>
      <dsp:spPr>
        <a:xfrm>
          <a:off x="2792202" y="356128"/>
          <a:ext cx="637558" cy="6375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43668E-6763-48CE-AD93-1E2356E3F889}">
      <dsp:nvSpPr>
        <dsp:cNvPr id="0" name=""/>
        <dsp:cNvSpPr/>
      </dsp:nvSpPr>
      <dsp:spPr>
        <a:xfrm>
          <a:off x="2402583" y="1230619"/>
          <a:ext cx="1416796" cy="56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IE" sz="1300" kern="1200"/>
            <a:t>Higher Level offered in every subject area</a:t>
          </a:r>
          <a:endParaRPr lang="en-US" sz="1300" kern="1200"/>
        </a:p>
      </dsp:txBody>
      <dsp:txXfrm>
        <a:off x="2402583" y="1230619"/>
        <a:ext cx="1416796" cy="566718"/>
      </dsp:txXfrm>
    </dsp:sp>
    <dsp:sp modelId="{5404B56D-6609-4518-A0A3-EC08C114FFB4}">
      <dsp:nvSpPr>
        <dsp:cNvPr id="0" name=""/>
        <dsp:cNvSpPr/>
      </dsp:nvSpPr>
      <dsp:spPr>
        <a:xfrm>
          <a:off x="4456938" y="356128"/>
          <a:ext cx="637558" cy="6375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4E0D2D-9BD5-4AC8-BDFF-CE6FFD328924}">
      <dsp:nvSpPr>
        <dsp:cNvPr id="0" name=""/>
        <dsp:cNvSpPr/>
      </dsp:nvSpPr>
      <dsp:spPr>
        <a:xfrm>
          <a:off x="4067319" y="1230619"/>
          <a:ext cx="1416796" cy="56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IE" sz="1300" kern="1200"/>
            <a:t>Various awards to recognise high achievement-</a:t>
          </a:r>
          <a:endParaRPr lang="en-US" sz="1300" kern="1200"/>
        </a:p>
      </dsp:txBody>
      <dsp:txXfrm>
        <a:off x="4067319" y="1230619"/>
        <a:ext cx="1416796" cy="566718"/>
      </dsp:txXfrm>
    </dsp:sp>
    <dsp:sp modelId="{5CED88B3-1F14-4B52-9628-0CCEA02351F5}">
      <dsp:nvSpPr>
        <dsp:cNvPr id="0" name=""/>
        <dsp:cNvSpPr/>
      </dsp:nvSpPr>
      <dsp:spPr>
        <a:xfrm>
          <a:off x="6121675" y="356128"/>
          <a:ext cx="637558" cy="6375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D0EE64-125F-4FF5-B6C2-F6568B3E125B}">
      <dsp:nvSpPr>
        <dsp:cNvPr id="0" name=""/>
        <dsp:cNvSpPr/>
      </dsp:nvSpPr>
      <dsp:spPr>
        <a:xfrm>
          <a:off x="5732056" y="1230619"/>
          <a:ext cx="1416796" cy="56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IE" sz="1300" kern="1200"/>
            <a:t>Student of the Year</a:t>
          </a:r>
          <a:endParaRPr lang="en-US" sz="1300" kern="1200"/>
        </a:p>
      </dsp:txBody>
      <dsp:txXfrm>
        <a:off x="5732056" y="1230619"/>
        <a:ext cx="1416796" cy="566718"/>
      </dsp:txXfrm>
    </dsp:sp>
    <dsp:sp modelId="{06EC4AF8-1BC2-46EE-B15E-9CC2A0A65F92}">
      <dsp:nvSpPr>
        <dsp:cNvPr id="0" name=""/>
        <dsp:cNvSpPr/>
      </dsp:nvSpPr>
      <dsp:spPr>
        <a:xfrm>
          <a:off x="2792202" y="2151537"/>
          <a:ext cx="637558" cy="63755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4BCD21-5124-48BB-854E-1E45BBF1A5CA}">
      <dsp:nvSpPr>
        <dsp:cNvPr id="0" name=""/>
        <dsp:cNvSpPr/>
      </dsp:nvSpPr>
      <dsp:spPr>
        <a:xfrm>
          <a:off x="2402583" y="3026028"/>
          <a:ext cx="1416796" cy="56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IE" sz="1300" kern="1200"/>
            <a:t>Junior Certificate Awards</a:t>
          </a:r>
          <a:endParaRPr lang="en-US" sz="1300" kern="1200"/>
        </a:p>
      </dsp:txBody>
      <dsp:txXfrm>
        <a:off x="2402583" y="3026028"/>
        <a:ext cx="1416796" cy="566718"/>
      </dsp:txXfrm>
    </dsp:sp>
    <dsp:sp modelId="{503A326D-53FF-4A71-90E4-F90ACA8DD0CD}">
      <dsp:nvSpPr>
        <dsp:cNvPr id="0" name=""/>
        <dsp:cNvSpPr/>
      </dsp:nvSpPr>
      <dsp:spPr>
        <a:xfrm>
          <a:off x="4456938" y="2151537"/>
          <a:ext cx="637558" cy="63755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D682B4-EBB7-41AD-9F63-B0675824428E}">
      <dsp:nvSpPr>
        <dsp:cNvPr id="0" name=""/>
        <dsp:cNvSpPr/>
      </dsp:nvSpPr>
      <dsp:spPr>
        <a:xfrm>
          <a:off x="4067319" y="3026028"/>
          <a:ext cx="1416796" cy="56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IE" sz="1300" kern="1200"/>
            <a:t>Annual Awards Night</a:t>
          </a:r>
          <a:endParaRPr lang="en-US" sz="1300" kern="1200"/>
        </a:p>
      </dsp:txBody>
      <dsp:txXfrm>
        <a:off x="4067319" y="3026028"/>
        <a:ext cx="1416796" cy="56671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EC881-3592-43F6-94D8-439ECC898264}">
      <dsp:nvSpPr>
        <dsp:cNvPr id="0" name=""/>
        <dsp:cNvSpPr/>
      </dsp:nvSpPr>
      <dsp:spPr>
        <a:xfrm>
          <a:off x="0" y="1974438"/>
          <a:ext cx="7886700"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B209CDD7-6D4A-458E-BA57-4495C22470A0}">
      <dsp:nvSpPr>
        <dsp:cNvPr id="0" name=""/>
        <dsp:cNvSpPr/>
      </dsp:nvSpPr>
      <dsp:spPr>
        <a:xfrm rot="8100000">
          <a:off x="61863" y="455030"/>
          <a:ext cx="290396" cy="290396"/>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77CF0A-694E-4924-81E2-6ED6854003AC}">
      <dsp:nvSpPr>
        <dsp:cNvPr id="0" name=""/>
        <dsp:cNvSpPr/>
      </dsp:nvSpPr>
      <dsp:spPr>
        <a:xfrm>
          <a:off x="94124" y="487291"/>
          <a:ext cx="225875" cy="2258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0966731-BFFE-4165-99B0-320EC9C49892}">
      <dsp:nvSpPr>
        <dsp:cNvPr id="0" name=""/>
        <dsp:cNvSpPr/>
      </dsp:nvSpPr>
      <dsp:spPr>
        <a:xfrm>
          <a:off x="412403" y="805570"/>
          <a:ext cx="2624622" cy="1168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rtl="0">
            <a:lnSpc>
              <a:spcPct val="90000"/>
            </a:lnSpc>
            <a:spcBef>
              <a:spcPct val="0"/>
            </a:spcBef>
            <a:spcAft>
              <a:spcPct val="35000"/>
            </a:spcAft>
            <a:buNone/>
          </a:pPr>
          <a:r>
            <a:rPr lang="en-US" sz="1500" kern="1200" dirty="0">
              <a:latin typeface="Calibri Light" panose="020F0302020204030204"/>
            </a:rPr>
            <a:t>Over 80</a:t>
          </a:r>
          <a:r>
            <a:rPr lang="en-US" sz="1500" kern="1200" dirty="0"/>
            <a:t>% of cohort Advancing to Third Level</a:t>
          </a:r>
          <a:r>
            <a:rPr lang="en-US" sz="1500" kern="1200" dirty="0">
              <a:latin typeface="Calibri Light" panose="020F0302020204030204"/>
            </a:rPr>
            <a:t> </a:t>
          </a:r>
          <a:endParaRPr lang="en-US" sz="1500" kern="1200" dirty="0"/>
        </a:p>
      </dsp:txBody>
      <dsp:txXfrm>
        <a:off x="412403" y="805570"/>
        <a:ext cx="2624622" cy="1168867"/>
      </dsp:txXfrm>
    </dsp:sp>
    <dsp:sp modelId="{2E70254B-805F-4BE5-B58A-9CC01B6B3829}">
      <dsp:nvSpPr>
        <dsp:cNvPr id="0" name=""/>
        <dsp:cNvSpPr/>
      </dsp:nvSpPr>
      <dsp:spPr>
        <a:xfrm>
          <a:off x="412403" y="394887"/>
          <a:ext cx="2624622" cy="41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Calibri Light" panose="020F0302020204030204"/>
            </a:rPr>
            <a:t>2022</a:t>
          </a:r>
          <a:endParaRPr lang="en-US" sz="2000" kern="1200" dirty="0"/>
        </a:p>
      </dsp:txBody>
      <dsp:txXfrm>
        <a:off x="412403" y="394887"/>
        <a:ext cx="2624622" cy="410683"/>
      </dsp:txXfrm>
    </dsp:sp>
    <dsp:sp modelId="{21566B1A-00CC-45A8-A06D-B8E9C4AA3781}">
      <dsp:nvSpPr>
        <dsp:cNvPr id="0" name=""/>
        <dsp:cNvSpPr/>
      </dsp:nvSpPr>
      <dsp:spPr>
        <a:xfrm>
          <a:off x="207061" y="805570"/>
          <a:ext cx="0" cy="1168867"/>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AA17485-3B87-47E0-A539-F6AB92F478D6}">
      <dsp:nvSpPr>
        <dsp:cNvPr id="0" name=""/>
        <dsp:cNvSpPr/>
      </dsp:nvSpPr>
      <dsp:spPr>
        <a:xfrm>
          <a:off x="169142" y="1937476"/>
          <a:ext cx="73922" cy="73922"/>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22AC77-967A-4E4B-8AEC-9C2E09A85143}">
      <dsp:nvSpPr>
        <dsp:cNvPr id="0" name=""/>
        <dsp:cNvSpPr/>
      </dsp:nvSpPr>
      <dsp:spPr>
        <a:xfrm rot="18900000">
          <a:off x="1635551" y="3203448"/>
          <a:ext cx="290396" cy="290396"/>
        </a:xfrm>
        <a:prstGeom prst="teardrop">
          <a:avLst>
            <a:gd name="adj" fmla="val 115000"/>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A3BF91-0FE8-4372-8505-F0EE5C893359}">
      <dsp:nvSpPr>
        <dsp:cNvPr id="0" name=""/>
        <dsp:cNvSpPr/>
      </dsp:nvSpPr>
      <dsp:spPr>
        <a:xfrm>
          <a:off x="1667811" y="3235708"/>
          <a:ext cx="225875" cy="2258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2A3D799-6BD8-45C7-AEE4-B0A90DD190B8}">
      <dsp:nvSpPr>
        <dsp:cNvPr id="0" name=""/>
        <dsp:cNvSpPr/>
      </dsp:nvSpPr>
      <dsp:spPr>
        <a:xfrm>
          <a:off x="1986091" y="1974438"/>
          <a:ext cx="2624622" cy="1168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latin typeface="Calibri Light" panose="020F0302020204030204"/>
            </a:rPr>
            <a:t> 4</a:t>
          </a:r>
          <a:r>
            <a:rPr lang="en-US" sz="1500" kern="1200" dirty="0"/>
            <a:t>% of</a:t>
          </a:r>
          <a:r>
            <a:rPr lang="en-US" sz="1500" kern="1200" dirty="0">
              <a:latin typeface="Calibri Light" panose="020F0302020204030204"/>
            </a:rPr>
            <a:t>  LC</a:t>
          </a:r>
          <a:r>
            <a:rPr lang="en-US" sz="1500" kern="1200" dirty="0"/>
            <a:t> students</a:t>
          </a:r>
          <a:r>
            <a:rPr lang="en-US" sz="1500" kern="1200" dirty="0">
              <a:latin typeface="Calibri Light" panose="020F0302020204030204"/>
            </a:rPr>
            <a:t> awarded over</a:t>
          </a:r>
          <a:r>
            <a:rPr lang="en-US" sz="1500" kern="1200" dirty="0"/>
            <a:t> </a:t>
          </a:r>
          <a:r>
            <a:rPr lang="en-US" sz="1500" kern="1200" dirty="0">
              <a:latin typeface="Calibri Light" panose="020F0302020204030204"/>
            </a:rPr>
            <a:t>600 points</a:t>
          </a:r>
          <a:endParaRPr lang="en-US" sz="1500" kern="1200" dirty="0"/>
        </a:p>
      </dsp:txBody>
      <dsp:txXfrm>
        <a:off x="1986091" y="1974438"/>
        <a:ext cx="2624622" cy="1168867"/>
      </dsp:txXfrm>
    </dsp:sp>
    <dsp:sp modelId="{80F47FD4-E551-424A-90DF-194AF2666845}">
      <dsp:nvSpPr>
        <dsp:cNvPr id="0" name=""/>
        <dsp:cNvSpPr/>
      </dsp:nvSpPr>
      <dsp:spPr>
        <a:xfrm>
          <a:off x="1986091" y="3143305"/>
          <a:ext cx="2624622" cy="41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Calibri Light" panose="020F0302020204030204"/>
            </a:rPr>
            <a:t>2023</a:t>
          </a:r>
          <a:endParaRPr lang="en-US" sz="2000" kern="1200" dirty="0"/>
        </a:p>
      </dsp:txBody>
      <dsp:txXfrm>
        <a:off x="1986091" y="3143305"/>
        <a:ext cx="2624622" cy="410683"/>
      </dsp:txXfrm>
    </dsp:sp>
    <dsp:sp modelId="{FC9B980F-0913-4774-BEC0-160CE14AD1AA}">
      <dsp:nvSpPr>
        <dsp:cNvPr id="0" name=""/>
        <dsp:cNvSpPr/>
      </dsp:nvSpPr>
      <dsp:spPr>
        <a:xfrm>
          <a:off x="1780749" y="1974438"/>
          <a:ext cx="0" cy="1168867"/>
        </a:xfrm>
        <a:prstGeom prst="line">
          <a:avLst/>
        </a:prstGeom>
        <a:noFill/>
        <a:ln w="12700" cap="flat" cmpd="sng" algn="ctr">
          <a:solidFill>
            <a:schemeClr val="accent2">
              <a:hueOff val="-485121"/>
              <a:satOff val="-27976"/>
              <a:lumOff val="2876"/>
              <a:alphaOff val="0"/>
            </a:schemeClr>
          </a:solidFill>
          <a:prstDash val="dash"/>
          <a:miter lim="800000"/>
        </a:ln>
        <a:effectLst/>
      </dsp:spPr>
      <dsp:style>
        <a:lnRef idx="1">
          <a:scrgbClr r="0" g="0" b="0"/>
        </a:lnRef>
        <a:fillRef idx="0">
          <a:scrgbClr r="0" g="0" b="0"/>
        </a:fillRef>
        <a:effectRef idx="0">
          <a:scrgbClr r="0" g="0" b="0"/>
        </a:effectRef>
        <a:fontRef idx="minor"/>
      </dsp:style>
    </dsp:sp>
    <dsp:sp modelId="{968F0BCB-8319-4C0E-AE01-FCF03D535DD5}">
      <dsp:nvSpPr>
        <dsp:cNvPr id="0" name=""/>
        <dsp:cNvSpPr/>
      </dsp:nvSpPr>
      <dsp:spPr>
        <a:xfrm>
          <a:off x="1742830" y="1937476"/>
          <a:ext cx="73922" cy="73922"/>
        </a:xfrm>
        <a:prstGeom prst="ellipse">
          <a:avLst/>
        </a:prstGeom>
        <a:solidFill>
          <a:schemeClr val="accent2">
            <a:hueOff val="-485121"/>
            <a:satOff val="-27976"/>
            <a:lumOff val="287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59A583-BA58-49CB-B266-184655B68F7A}">
      <dsp:nvSpPr>
        <dsp:cNvPr id="0" name=""/>
        <dsp:cNvSpPr/>
      </dsp:nvSpPr>
      <dsp:spPr>
        <a:xfrm rot="8100000">
          <a:off x="3209239" y="455030"/>
          <a:ext cx="290396" cy="290396"/>
        </a:xfrm>
        <a:prstGeom prst="teardrop">
          <a:avLst>
            <a:gd name="adj" fmla="val 115000"/>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9D1699-F04B-447B-A8E0-F8CA2FA8EF61}">
      <dsp:nvSpPr>
        <dsp:cNvPr id="0" name=""/>
        <dsp:cNvSpPr/>
      </dsp:nvSpPr>
      <dsp:spPr>
        <a:xfrm>
          <a:off x="3241499" y="487291"/>
          <a:ext cx="225875" cy="2258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20AAC16-188A-4E7D-9661-79454DE24E10}">
      <dsp:nvSpPr>
        <dsp:cNvPr id="0" name=""/>
        <dsp:cNvSpPr/>
      </dsp:nvSpPr>
      <dsp:spPr>
        <a:xfrm>
          <a:off x="3559779" y="805570"/>
          <a:ext cx="2624622" cy="1168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rtl="0">
            <a:lnSpc>
              <a:spcPct val="90000"/>
            </a:lnSpc>
            <a:spcBef>
              <a:spcPct val="0"/>
            </a:spcBef>
            <a:spcAft>
              <a:spcPct val="35000"/>
            </a:spcAft>
            <a:buNone/>
          </a:pPr>
          <a:r>
            <a:rPr lang="en-US" sz="1500" kern="1200" dirty="0">
              <a:latin typeface="Calibri Light" panose="020F0302020204030204"/>
            </a:rPr>
            <a:t>15% of LC students awarded</a:t>
          </a:r>
          <a:r>
            <a:rPr lang="en-US" sz="1500" b="0" kern="1200" dirty="0">
              <a:latin typeface="Calibri Light" panose="020F0302020204030204"/>
            </a:rPr>
            <a:t> over 500 points</a:t>
          </a:r>
          <a:endParaRPr lang="en-US" sz="1500" kern="1200" dirty="0"/>
        </a:p>
      </dsp:txBody>
      <dsp:txXfrm>
        <a:off x="3559779" y="805570"/>
        <a:ext cx="2624622" cy="1168867"/>
      </dsp:txXfrm>
    </dsp:sp>
    <dsp:sp modelId="{93FEBF71-4E52-4CC5-A54D-677FADC8F722}">
      <dsp:nvSpPr>
        <dsp:cNvPr id="0" name=""/>
        <dsp:cNvSpPr/>
      </dsp:nvSpPr>
      <dsp:spPr>
        <a:xfrm>
          <a:off x="3559779" y="394887"/>
          <a:ext cx="2624622" cy="41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Calibri Light" panose="020F0302020204030204"/>
            </a:rPr>
            <a:t>2023</a:t>
          </a:r>
          <a:endParaRPr lang="en-US" sz="2000" kern="1200" dirty="0"/>
        </a:p>
      </dsp:txBody>
      <dsp:txXfrm>
        <a:off x="3559779" y="394887"/>
        <a:ext cx="2624622" cy="410683"/>
      </dsp:txXfrm>
    </dsp:sp>
    <dsp:sp modelId="{88A1D557-0EB7-45F3-B27F-4E44ACC77A5C}">
      <dsp:nvSpPr>
        <dsp:cNvPr id="0" name=""/>
        <dsp:cNvSpPr/>
      </dsp:nvSpPr>
      <dsp:spPr>
        <a:xfrm>
          <a:off x="3354437" y="805570"/>
          <a:ext cx="0" cy="1168867"/>
        </a:xfrm>
        <a:prstGeom prst="line">
          <a:avLst/>
        </a:prstGeom>
        <a:noFill/>
        <a:ln w="12700" cap="flat" cmpd="sng" algn="ctr">
          <a:solidFill>
            <a:schemeClr val="accent2">
              <a:hueOff val="-970242"/>
              <a:satOff val="-55952"/>
              <a:lumOff val="5752"/>
              <a:alphaOff val="0"/>
            </a:schemeClr>
          </a:solidFill>
          <a:prstDash val="dash"/>
          <a:miter lim="800000"/>
        </a:ln>
        <a:effectLst/>
      </dsp:spPr>
      <dsp:style>
        <a:lnRef idx="1">
          <a:scrgbClr r="0" g="0" b="0"/>
        </a:lnRef>
        <a:fillRef idx="0">
          <a:scrgbClr r="0" g="0" b="0"/>
        </a:fillRef>
        <a:effectRef idx="0">
          <a:scrgbClr r="0" g="0" b="0"/>
        </a:effectRef>
        <a:fontRef idx="minor"/>
      </dsp:style>
    </dsp:sp>
    <dsp:sp modelId="{A295EA61-99C2-42C1-A94D-4B91A9AB8F53}">
      <dsp:nvSpPr>
        <dsp:cNvPr id="0" name=""/>
        <dsp:cNvSpPr/>
      </dsp:nvSpPr>
      <dsp:spPr>
        <a:xfrm>
          <a:off x="3316518" y="1937476"/>
          <a:ext cx="73922" cy="73922"/>
        </a:xfrm>
        <a:prstGeom prst="ellipse">
          <a:avLst/>
        </a:prstGeom>
        <a:solidFill>
          <a:schemeClr val="accent2">
            <a:hueOff val="-970242"/>
            <a:satOff val="-55952"/>
            <a:lumOff val="575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936E19-AF12-411C-8E7C-3832CE95D11C}">
      <dsp:nvSpPr>
        <dsp:cNvPr id="0" name=""/>
        <dsp:cNvSpPr/>
      </dsp:nvSpPr>
      <dsp:spPr>
        <a:xfrm rot="18900000">
          <a:off x="4782927" y="3203448"/>
          <a:ext cx="290396" cy="290396"/>
        </a:xfrm>
        <a:prstGeom prst="teardrop">
          <a:avLst>
            <a:gd name="adj" fmla="val 115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277CEA-0CD6-41D9-AB0E-5018E7907E06}">
      <dsp:nvSpPr>
        <dsp:cNvPr id="0" name=""/>
        <dsp:cNvSpPr/>
      </dsp:nvSpPr>
      <dsp:spPr>
        <a:xfrm>
          <a:off x="4815187" y="3235708"/>
          <a:ext cx="225875" cy="2258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2FBF447-3405-42D4-921D-68BF29DC24A5}">
      <dsp:nvSpPr>
        <dsp:cNvPr id="0" name=""/>
        <dsp:cNvSpPr/>
      </dsp:nvSpPr>
      <dsp:spPr>
        <a:xfrm>
          <a:off x="5133467" y="1974438"/>
          <a:ext cx="2624622" cy="1168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rtl="0">
            <a:lnSpc>
              <a:spcPct val="90000"/>
            </a:lnSpc>
            <a:spcBef>
              <a:spcPct val="0"/>
            </a:spcBef>
            <a:spcAft>
              <a:spcPct val="35000"/>
            </a:spcAft>
            <a:buNone/>
          </a:pPr>
          <a:r>
            <a:rPr lang="en-US" sz="1500" kern="1200" dirty="0">
              <a:latin typeface="Calibri Light" panose="020F0302020204030204"/>
            </a:rPr>
            <a:t>40% of LC students awarded over 400 points</a:t>
          </a:r>
          <a:endParaRPr lang="en-US" sz="1500" kern="1200" dirty="0"/>
        </a:p>
      </dsp:txBody>
      <dsp:txXfrm>
        <a:off x="5133467" y="1974438"/>
        <a:ext cx="2624622" cy="1168867"/>
      </dsp:txXfrm>
    </dsp:sp>
    <dsp:sp modelId="{C057057D-9184-4A7A-A7C3-31CAB7D947CB}">
      <dsp:nvSpPr>
        <dsp:cNvPr id="0" name=""/>
        <dsp:cNvSpPr/>
      </dsp:nvSpPr>
      <dsp:spPr>
        <a:xfrm>
          <a:off x="5133467" y="3143305"/>
          <a:ext cx="2624622" cy="41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Calibri Light" panose="020F0302020204030204"/>
            </a:rPr>
            <a:t>2023</a:t>
          </a:r>
          <a:endParaRPr lang="en-US" sz="2000" kern="1200" dirty="0"/>
        </a:p>
      </dsp:txBody>
      <dsp:txXfrm>
        <a:off x="5133467" y="3143305"/>
        <a:ext cx="2624622" cy="410683"/>
      </dsp:txXfrm>
    </dsp:sp>
    <dsp:sp modelId="{57543AE1-AAB8-4C51-95ED-83197A9258A8}">
      <dsp:nvSpPr>
        <dsp:cNvPr id="0" name=""/>
        <dsp:cNvSpPr/>
      </dsp:nvSpPr>
      <dsp:spPr>
        <a:xfrm>
          <a:off x="4928125" y="1974438"/>
          <a:ext cx="0" cy="1168867"/>
        </a:xfrm>
        <a:prstGeom prst="line">
          <a:avLst/>
        </a:prstGeom>
        <a:noFill/>
        <a:ln w="1270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DD9FBB8D-F695-4585-8B79-BCDC13AA98CB}">
      <dsp:nvSpPr>
        <dsp:cNvPr id="0" name=""/>
        <dsp:cNvSpPr/>
      </dsp:nvSpPr>
      <dsp:spPr>
        <a:xfrm>
          <a:off x="4890206" y="1937476"/>
          <a:ext cx="73922" cy="73922"/>
        </a:xfrm>
        <a:prstGeom prst="ellipse">
          <a:avLst/>
        </a:prstGeom>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97C63-B30A-40FC-9A52-3E6CCEC6314C}">
      <dsp:nvSpPr>
        <dsp:cNvPr id="0" name=""/>
        <dsp:cNvSpPr/>
      </dsp:nvSpPr>
      <dsp:spPr>
        <a:xfrm>
          <a:off x="962" y="848041"/>
          <a:ext cx="3754654" cy="225279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kern="1200"/>
            <a:t>‘A key strength of the school is its effective pastoral care system and the commitment, flexibility and dedication of staff to the operation of the school’ </a:t>
          </a:r>
          <a:endParaRPr lang="en-US" sz="2400" kern="1200"/>
        </a:p>
      </dsp:txBody>
      <dsp:txXfrm>
        <a:off x="962" y="848041"/>
        <a:ext cx="3754654" cy="2252792"/>
      </dsp:txXfrm>
    </dsp:sp>
    <dsp:sp modelId="{FCD54B40-DF4A-47ED-85BC-492E9D0AE359}">
      <dsp:nvSpPr>
        <dsp:cNvPr id="0" name=""/>
        <dsp:cNvSpPr/>
      </dsp:nvSpPr>
      <dsp:spPr>
        <a:xfrm>
          <a:off x="4131082" y="848041"/>
          <a:ext cx="3754654" cy="225279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kern="1200"/>
            <a:t>‘The positive merit awards and the newly introduced restorative justice system further underpin the school’s mission statement.’</a:t>
          </a:r>
          <a:endParaRPr lang="en-US" sz="2400" kern="1200"/>
        </a:p>
      </dsp:txBody>
      <dsp:txXfrm>
        <a:off x="4131082" y="848041"/>
        <a:ext cx="3754654" cy="225279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9BEA4-5A94-4019-9D8D-125800B96294}">
      <dsp:nvSpPr>
        <dsp:cNvPr id="0" name=""/>
        <dsp:cNvSpPr/>
      </dsp:nvSpPr>
      <dsp:spPr>
        <a:xfrm>
          <a:off x="865117" y="1688"/>
          <a:ext cx="908208" cy="90820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E4C4C1-47EB-4214-ADD7-78DEFF2FAFDD}">
      <dsp:nvSpPr>
        <dsp:cNvPr id="0" name=""/>
        <dsp:cNvSpPr/>
      </dsp:nvSpPr>
      <dsp:spPr>
        <a:xfrm>
          <a:off x="1058669" y="195241"/>
          <a:ext cx="521103" cy="5211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1C4BD8-EB68-4726-A732-61744C5660B1}">
      <dsp:nvSpPr>
        <dsp:cNvPr id="0" name=""/>
        <dsp:cNvSpPr/>
      </dsp:nvSpPr>
      <dsp:spPr>
        <a:xfrm>
          <a:off x="574787" y="1192782"/>
          <a:ext cx="1488867" cy="59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IE" sz="1200" kern="1200" dirty="0"/>
            <a:t>Gaeltacht scholarships offered every year </a:t>
          </a:r>
          <a:endParaRPr lang="en-US" sz="1200" kern="1200" dirty="0"/>
        </a:p>
      </dsp:txBody>
      <dsp:txXfrm>
        <a:off x="574787" y="1192782"/>
        <a:ext cx="1488867" cy="595546"/>
      </dsp:txXfrm>
    </dsp:sp>
    <dsp:sp modelId="{959F7868-7772-4165-98AB-72577A35AA17}">
      <dsp:nvSpPr>
        <dsp:cNvPr id="0" name=""/>
        <dsp:cNvSpPr/>
      </dsp:nvSpPr>
      <dsp:spPr>
        <a:xfrm>
          <a:off x="2614536" y="1688"/>
          <a:ext cx="908208" cy="90820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CB3FCB-595B-40C4-AB4E-7EFB9D61F639}">
      <dsp:nvSpPr>
        <dsp:cNvPr id="0" name=""/>
        <dsp:cNvSpPr/>
      </dsp:nvSpPr>
      <dsp:spPr>
        <a:xfrm>
          <a:off x="2808088" y="195241"/>
          <a:ext cx="521103" cy="5211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E94CDD-BFD7-42D8-95E4-3A2767EF1A19}">
      <dsp:nvSpPr>
        <dsp:cNvPr id="0" name=""/>
        <dsp:cNvSpPr/>
      </dsp:nvSpPr>
      <dsp:spPr>
        <a:xfrm>
          <a:off x="2324206" y="1192782"/>
          <a:ext cx="1488867" cy="59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IE" sz="1200" kern="1200" dirty="0"/>
            <a:t>Evening Study and Holiday Study provided</a:t>
          </a:r>
          <a:endParaRPr lang="en-US" sz="1200" kern="1200" dirty="0"/>
        </a:p>
      </dsp:txBody>
      <dsp:txXfrm>
        <a:off x="2324206" y="1192782"/>
        <a:ext cx="1488867" cy="595546"/>
      </dsp:txXfrm>
    </dsp:sp>
    <dsp:sp modelId="{5F02BA0C-193A-4E16-AA9A-BF29E720195B}">
      <dsp:nvSpPr>
        <dsp:cNvPr id="0" name=""/>
        <dsp:cNvSpPr/>
      </dsp:nvSpPr>
      <dsp:spPr>
        <a:xfrm>
          <a:off x="4363954" y="1688"/>
          <a:ext cx="908208" cy="90820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7E8DA2-D878-4E0C-B22F-6A8857BC4702}">
      <dsp:nvSpPr>
        <dsp:cNvPr id="0" name=""/>
        <dsp:cNvSpPr/>
      </dsp:nvSpPr>
      <dsp:spPr>
        <a:xfrm>
          <a:off x="4557507" y="195241"/>
          <a:ext cx="521103" cy="5211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226EF5-F2B9-410B-94E6-17F575FE7AAD}">
      <dsp:nvSpPr>
        <dsp:cNvPr id="0" name=""/>
        <dsp:cNvSpPr/>
      </dsp:nvSpPr>
      <dsp:spPr>
        <a:xfrm>
          <a:off x="4073625" y="1192782"/>
          <a:ext cx="1488867" cy="59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IE" sz="1200" kern="1200" dirty="0"/>
            <a:t>J.C. and L.C. Mock Exams</a:t>
          </a:r>
          <a:endParaRPr lang="en-US" sz="1200" kern="1200" dirty="0"/>
        </a:p>
      </dsp:txBody>
      <dsp:txXfrm>
        <a:off x="4073625" y="1192782"/>
        <a:ext cx="1488867" cy="595546"/>
      </dsp:txXfrm>
    </dsp:sp>
    <dsp:sp modelId="{CC823560-643F-44B7-BABA-D6B953DA7322}">
      <dsp:nvSpPr>
        <dsp:cNvPr id="0" name=""/>
        <dsp:cNvSpPr/>
      </dsp:nvSpPr>
      <dsp:spPr>
        <a:xfrm>
          <a:off x="6113373" y="1688"/>
          <a:ext cx="908208" cy="90820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25BF7E-1A7B-4BA5-B5CE-3E63583C6E58}">
      <dsp:nvSpPr>
        <dsp:cNvPr id="0" name=""/>
        <dsp:cNvSpPr/>
      </dsp:nvSpPr>
      <dsp:spPr>
        <a:xfrm>
          <a:off x="6306926" y="195241"/>
          <a:ext cx="521103" cy="5211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57D6B5-89AB-4352-B684-3DD90276FF41}">
      <dsp:nvSpPr>
        <dsp:cNvPr id="0" name=""/>
        <dsp:cNvSpPr/>
      </dsp:nvSpPr>
      <dsp:spPr>
        <a:xfrm>
          <a:off x="5823044" y="1192782"/>
          <a:ext cx="1488867" cy="59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IE" sz="1200" kern="1200" dirty="0"/>
            <a:t>Academic Monitoring</a:t>
          </a:r>
          <a:endParaRPr lang="en-US" sz="1200" kern="1200" dirty="0"/>
        </a:p>
      </dsp:txBody>
      <dsp:txXfrm>
        <a:off x="5823044" y="1192782"/>
        <a:ext cx="1488867" cy="595546"/>
      </dsp:txXfrm>
    </dsp:sp>
    <dsp:sp modelId="{23680AB1-496E-4FA0-B61C-4A114C73CD33}">
      <dsp:nvSpPr>
        <dsp:cNvPr id="0" name=""/>
        <dsp:cNvSpPr/>
      </dsp:nvSpPr>
      <dsp:spPr>
        <a:xfrm>
          <a:off x="3489245" y="2160546"/>
          <a:ext cx="908208" cy="908208"/>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A6C4B3-B427-44AD-8DB8-8CE2DCB45933}">
      <dsp:nvSpPr>
        <dsp:cNvPr id="0" name=""/>
        <dsp:cNvSpPr/>
      </dsp:nvSpPr>
      <dsp:spPr>
        <a:xfrm>
          <a:off x="3682798" y="2354099"/>
          <a:ext cx="521103" cy="5211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731C35-8DC3-4B2F-8B0B-96CC8C52A2AE}">
      <dsp:nvSpPr>
        <dsp:cNvPr id="0" name=""/>
        <dsp:cNvSpPr/>
      </dsp:nvSpPr>
      <dsp:spPr>
        <a:xfrm>
          <a:off x="3198916" y="3351640"/>
          <a:ext cx="1488867" cy="59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IE" sz="1200" kern="1200" dirty="0"/>
            <a:t>Study Skills</a:t>
          </a:r>
          <a:endParaRPr lang="en-US" sz="1200" kern="1200" dirty="0"/>
        </a:p>
      </dsp:txBody>
      <dsp:txXfrm>
        <a:off x="3198916" y="3351640"/>
        <a:ext cx="1488867" cy="59554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8A370-0AEC-40F8-96D3-1AA2031FBD73}">
      <dsp:nvSpPr>
        <dsp:cNvPr id="0" name=""/>
        <dsp:cNvSpPr/>
      </dsp:nvSpPr>
      <dsp:spPr>
        <a:xfrm>
          <a:off x="0" y="372452"/>
          <a:ext cx="2464593" cy="14787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a:t>Positive Climate-excellent relationships between staff and students- acknowledged in many of the school inspection reports</a:t>
          </a:r>
          <a:endParaRPr lang="en-US" sz="1600" kern="1200"/>
        </a:p>
      </dsp:txBody>
      <dsp:txXfrm>
        <a:off x="0" y="372452"/>
        <a:ext cx="2464593" cy="1478756"/>
      </dsp:txXfrm>
    </dsp:sp>
    <dsp:sp modelId="{55BD6F99-D581-4137-A873-18D2C209146B}">
      <dsp:nvSpPr>
        <dsp:cNvPr id="0" name=""/>
        <dsp:cNvSpPr/>
      </dsp:nvSpPr>
      <dsp:spPr>
        <a:xfrm>
          <a:off x="2711053" y="372452"/>
          <a:ext cx="2464593" cy="1478756"/>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a:t>Young committed professional staff-many engaged in continuous professional development.</a:t>
          </a:r>
          <a:endParaRPr lang="en-US" sz="1600" kern="1200"/>
        </a:p>
      </dsp:txBody>
      <dsp:txXfrm>
        <a:off x="2711053" y="372452"/>
        <a:ext cx="2464593" cy="1478756"/>
      </dsp:txXfrm>
    </dsp:sp>
    <dsp:sp modelId="{E963858D-3E4B-4D77-83EC-935349E38E15}">
      <dsp:nvSpPr>
        <dsp:cNvPr id="0" name=""/>
        <dsp:cNvSpPr/>
      </dsp:nvSpPr>
      <dsp:spPr>
        <a:xfrm>
          <a:off x="5422106" y="372452"/>
          <a:ext cx="2464593" cy="1478756"/>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a:t>Very good quality of teaching and learning</a:t>
          </a:r>
          <a:endParaRPr lang="en-US" sz="1600" kern="1200"/>
        </a:p>
      </dsp:txBody>
      <dsp:txXfrm>
        <a:off x="5422106" y="372452"/>
        <a:ext cx="2464593" cy="1478756"/>
      </dsp:txXfrm>
    </dsp:sp>
    <dsp:sp modelId="{03F73DBF-1F9E-4F72-8D85-40F06997FC1F}">
      <dsp:nvSpPr>
        <dsp:cNvPr id="0" name=""/>
        <dsp:cNvSpPr/>
      </dsp:nvSpPr>
      <dsp:spPr>
        <a:xfrm>
          <a:off x="1355526" y="2097667"/>
          <a:ext cx="2464593" cy="1478756"/>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a:t>WSE-MLL Report January 2015</a:t>
          </a:r>
          <a:endParaRPr lang="en-US" sz="1600" kern="1200"/>
        </a:p>
      </dsp:txBody>
      <dsp:txXfrm>
        <a:off x="1355526" y="2097667"/>
        <a:ext cx="2464593" cy="1478756"/>
      </dsp:txXfrm>
    </dsp:sp>
    <dsp:sp modelId="{7BCD7B4C-A5BD-424F-AE77-22DBCAEBB110}">
      <dsp:nvSpPr>
        <dsp:cNvPr id="0" name=""/>
        <dsp:cNvSpPr/>
      </dsp:nvSpPr>
      <dsp:spPr>
        <a:xfrm>
          <a:off x="4066579" y="2097667"/>
          <a:ext cx="2464593" cy="1478756"/>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a:t>Incidental Inspection September 2019</a:t>
          </a:r>
          <a:endParaRPr lang="en-US" sz="1600" kern="1200"/>
        </a:p>
      </dsp:txBody>
      <dsp:txXfrm>
        <a:off x="4066579" y="2097667"/>
        <a:ext cx="2464593" cy="147875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5DD08-A53C-41E4-B8B3-DA8D0B8179B6}">
      <dsp:nvSpPr>
        <dsp:cNvPr id="0" name=""/>
        <dsp:cNvSpPr/>
      </dsp:nvSpPr>
      <dsp:spPr>
        <a:xfrm>
          <a:off x="1009209" y="594937"/>
          <a:ext cx="1625062" cy="1625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063586-BADE-4B6A-AB21-35A3518B4547}">
      <dsp:nvSpPr>
        <dsp:cNvPr id="0" name=""/>
        <dsp:cNvSpPr/>
      </dsp:nvSpPr>
      <dsp:spPr>
        <a:xfrm>
          <a:off x="16115" y="2633938"/>
          <a:ext cx="361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IE" sz="1400" kern="1200"/>
            <a:t>‘highly effective board of management and senior management team combine vision and detailed attention to the running of the school’</a:t>
          </a:r>
          <a:endParaRPr lang="en-US" sz="1400" kern="1200"/>
        </a:p>
      </dsp:txBody>
      <dsp:txXfrm>
        <a:off x="16115" y="2633938"/>
        <a:ext cx="3611250" cy="720000"/>
      </dsp:txXfrm>
    </dsp:sp>
    <dsp:sp modelId="{C9B9401C-7052-4357-BA8A-EC365274FB34}">
      <dsp:nvSpPr>
        <dsp:cNvPr id="0" name=""/>
        <dsp:cNvSpPr/>
      </dsp:nvSpPr>
      <dsp:spPr>
        <a:xfrm>
          <a:off x="5252428" y="594937"/>
          <a:ext cx="1625062" cy="1625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AA2BD6-75D0-4604-ADB9-91F6B450DAC0}">
      <dsp:nvSpPr>
        <dsp:cNvPr id="0" name=""/>
        <dsp:cNvSpPr/>
      </dsp:nvSpPr>
      <dsp:spPr>
        <a:xfrm>
          <a:off x="4259334" y="2633938"/>
          <a:ext cx="361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IE" sz="1400" kern="1200"/>
            <a:t>‘Quality of teaching good to very good overall with some instances of exemplary practice’</a:t>
          </a:r>
          <a:endParaRPr lang="en-US" sz="1400" kern="1200"/>
        </a:p>
      </dsp:txBody>
      <dsp:txXfrm>
        <a:off x="4259334" y="2633938"/>
        <a:ext cx="361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F1CC0-DE3A-4719-9663-EB2051624FD1}">
      <dsp:nvSpPr>
        <dsp:cNvPr id="0" name=""/>
        <dsp:cNvSpPr/>
      </dsp:nvSpPr>
      <dsp:spPr>
        <a:xfrm>
          <a:off x="740312" y="517"/>
          <a:ext cx="873896" cy="87389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D20EA9-0F9B-4A3F-B361-480412EB5BAD}">
      <dsp:nvSpPr>
        <dsp:cNvPr id="0" name=""/>
        <dsp:cNvSpPr/>
      </dsp:nvSpPr>
      <dsp:spPr>
        <a:xfrm>
          <a:off x="926552" y="186757"/>
          <a:ext cx="501416" cy="5014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C973A9-B6D1-47FF-970E-5E44FE95236F}">
      <dsp:nvSpPr>
        <dsp:cNvPr id="0" name=""/>
        <dsp:cNvSpPr/>
      </dsp:nvSpPr>
      <dsp:spPr>
        <a:xfrm>
          <a:off x="460952" y="1146610"/>
          <a:ext cx="1432617" cy="57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IE" sz="1100" kern="1200" dirty="0"/>
            <a:t>Five key elements of an Edmund Rice School</a:t>
          </a:r>
          <a:endParaRPr lang="en-US" sz="1100" kern="1200" dirty="0"/>
        </a:p>
      </dsp:txBody>
      <dsp:txXfrm>
        <a:off x="460952" y="1146610"/>
        <a:ext cx="1432617" cy="573046"/>
      </dsp:txXfrm>
    </dsp:sp>
    <dsp:sp modelId="{E8263CB0-DFC5-40E6-B8DC-D9A99681CE37}">
      <dsp:nvSpPr>
        <dsp:cNvPr id="0" name=""/>
        <dsp:cNvSpPr/>
      </dsp:nvSpPr>
      <dsp:spPr>
        <a:xfrm>
          <a:off x="2423637" y="517"/>
          <a:ext cx="873896" cy="87389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15013F-9CA6-4728-9D7F-07EAF1707C92}">
      <dsp:nvSpPr>
        <dsp:cNvPr id="0" name=""/>
        <dsp:cNvSpPr/>
      </dsp:nvSpPr>
      <dsp:spPr>
        <a:xfrm>
          <a:off x="2609877" y="186757"/>
          <a:ext cx="501416" cy="5014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5B84CC-F8DE-4607-B852-CB41F81E1F34}">
      <dsp:nvSpPr>
        <dsp:cNvPr id="0" name=""/>
        <dsp:cNvSpPr/>
      </dsp:nvSpPr>
      <dsp:spPr>
        <a:xfrm>
          <a:off x="2144277" y="1146610"/>
          <a:ext cx="1432617" cy="57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IE" sz="1100" kern="1200" dirty="0"/>
            <a:t>1.	Nurturing faith, Christian spirituality and Gospel based values.</a:t>
          </a:r>
          <a:endParaRPr lang="en-US" sz="1100" kern="1200" dirty="0"/>
        </a:p>
      </dsp:txBody>
      <dsp:txXfrm>
        <a:off x="2144277" y="1146610"/>
        <a:ext cx="1432617" cy="573046"/>
      </dsp:txXfrm>
    </dsp:sp>
    <dsp:sp modelId="{43005D35-E66B-4F8D-A92B-91FEC8C502BF}">
      <dsp:nvSpPr>
        <dsp:cNvPr id="0" name=""/>
        <dsp:cNvSpPr/>
      </dsp:nvSpPr>
      <dsp:spPr>
        <a:xfrm>
          <a:off x="4106962" y="517"/>
          <a:ext cx="873896" cy="87389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FDA41D-BF89-450F-98FE-74AB50D5A0BC}">
      <dsp:nvSpPr>
        <dsp:cNvPr id="0" name=""/>
        <dsp:cNvSpPr/>
      </dsp:nvSpPr>
      <dsp:spPr>
        <a:xfrm>
          <a:off x="4293203" y="186757"/>
          <a:ext cx="501416" cy="5014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E5C1B1-41B6-45D9-9E28-327A5B0B8559}">
      <dsp:nvSpPr>
        <dsp:cNvPr id="0" name=""/>
        <dsp:cNvSpPr/>
      </dsp:nvSpPr>
      <dsp:spPr>
        <a:xfrm>
          <a:off x="3827602" y="1146610"/>
          <a:ext cx="1432617" cy="57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IE" sz="1100" kern="1200" dirty="0"/>
            <a:t>2.	Promoting partnership in the school community.</a:t>
          </a:r>
          <a:endParaRPr lang="en-US" sz="1100" kern="1200" dirty="0"/>
        </a:p>
      </dsp:txBody>
      <dsp:txXfrm>
        <a:off x="3827602" y="1146610"/>
        <a:ext cx="1432617" cy="573046"/>
      </dsp:txXfrm>
    </dsp:sp>
    <dsp:sp modelId="{C800ABAE-6244-4999-9ECC-3FE3CF5DDEEA}">
      <dsp:nvSpPr>
        <dsp:cNvPr id="0" name=""/>
        <dsp:cNvSpPr/>
      </dsp:nvSpPr>
      <dsp:spPr>
        <a:xfrm>
          <a:off x="5790288" y="517"/>
          <a:ext cx="873896" cy="87389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2856BD-F09D-47B8-8E8D-52320A01BF69}">
      <dsp:nvSpPr>
        <dsp:cNvPr id="0" name=""/>
        <dsp:cNvSpPr/>
      </dsp:nvSpPr>
      <dsp:spPr>
        <a:xfrm>
          <a:off x="5976528" y="186757"/>
          <a:ext cx="501416" cy="5014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474998-9CAE-41D6-8948-66DA06370BC0}">
      <dsp:nvSpPr>
        <dsp:cNvPr id="0" name=""/>
        <dsp:cNvSpPr/>
      </dsp:nvSpPr>
      <dsp:spPr>
        <a:xfrm>
          <a:off x="5510927" y="1146610"/>
          <a:ext cx="1432617" cy="57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IE" sz="1100" kern="1200" dirty="0"/>
            <a:t>3.	Excellence in teaching and learning.</a:t>
          </a:r>
          <a:endParaRPr lang="en-US" sz="1100" kern="1200" dirty="0"/>
        </a:p>
      </dsp:txBody>
      <dsp:txXfrm>
        <a:off x="5510927" y="1146610"/>
        <a:ext cx="1432617" cy="573046"/>
      </dsp:txXfrm>
    </dsp:sp>
    <dsp:sp modelId="{AE4BCDD5-9E49-4BBA-89A2-1528545587E7}">
      <dsp:nvSpPr>
        <dsp:cNvPr id="0" name=""/>
        <dsp:cNvSpPr/>
      </dsp:nvSpPr>
      <dsp:spPr>
        <a:xfrm>
          <a:off x="2423637" y="2077812"/>
          <a:ext cx="873896" cy="87389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4A2DC6-F759-4BD0-9446-9309F4EE1D9D}">
      <dsp:nvSpPr>
        <dsp:cNvPr id="0" name=""/>
        <dsp:cNvSpPr/>
      </dsp:nvSpPr>
      <dsp:spPr>
        <a:xfrm>
          <a:off x="2609877" y="2264052"/>
          <a:ext cx="501416" cy="5014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777B62-5353-49BC-ACEF-7D6BDC819077}">
      <dsp:nvSpPr>
        <dsp:cNvPr id="0" name=""/>
        <dsp:cNvSpPr/>
      </dsp:nvSpPr>
      <dsp:spPr>
        <a:xfrm>
          <a:off x="2144277" y="3223905"/>
          <a:ext cx="1432617" cy="57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IE" sz="1100" kern="1200"/>
            <a:t>4.	Creating a caring school community.</a:t>
          </a:r>
          <a:endParaRPr lang="en-US" sz="1100" kern="1200"/>
        </a:p>
      </dsp:txBody>
      <dsp:txXfrm>
        <a:off x="2144277" y="3223905"/>
        <a:ext cx="1432617" cy="573046"/>
      </dsp:txXfrm>
    </dsp:sp>
    <dsp:sp modelId="{3D47349B-76B2-413B-93A7-202BB61060FC}">
      <dsp:nvSpPr>
        <dsp:cNvPr id="0" name=""/>
        <dsp:cNvSpPr/>
      </dsp:nvSpPr>
      <dsp:spPr>
        <a:xfrm>
          <a:off x="4106962" y="2077812"/>
          <a:ext cx="873896" cy="87389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D8BF43-41DB-48B9-AEF3-7FD856F3E6CF}">
      <dsp:nvSpPr>
        <dsp:cNvPr id="0" name=""/>
        <dsp:cNvSpPr/>
      </dsp:nvSpPr>
      <dsp:spPr>
        <a:xfrm>
          <a:off x="4293203" y="2264052"/>
          <a:ext cx="501416" cy="50141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840B40-995B-4455-9F4C-6127943501FC}">
      <dsp:nvSpPr>
        <dsp:cNvPr id="0" name=""/>
        <dsp:cNvSpPr/>
      </dsp:nvSpPr>
      <dsp:spPr>
        <a:xfrm>
          <a:off x="3827602" y="3223905"/>
          <a:ext cx="1432617" cy="57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IE" sz="1100" kern="1200"/>
            <a:t>5.	Inspiring transformational leadership.</a:t>
          </a:r>
          <a:endParaRPr lang="en-US" sz="1100" kern="1200"/>
        </a:p>
      </dsp:txBody>
      <dsp:txXfrm>
        <a:off x="3827602" y="3223905"/>
        <a:ext cx="1432617" cy="57304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06DA1-0479-4E6C-9E04-2084B7D1ED37}">
      <dsp:nvSpPr>
        <dsp:cNvPr id="0" name=""/>
        <dsp:cNvSpPr/>
      </dsp:nvSpPr>
      <dsp:spPr>
        <a:xfrm>
          <a:off x="2310" y="141396"/>
          <a:ext cx="1833041" cy="10998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E" sz="1700" kern="1200"/>
            <a:t>OVER 95% OF  2</a:t>
          </a:r>
          <a:r>
            <a:rPr lang="en-IE" sz="1700" kern="1200" baseline="30000"/>
            <a:t>nd</a:t>
          </a:r>
          <a:r>
            <a:rPr lang="en-IE" sz="1700" kern="1200"/>
            <a:t> /5</a:t>
          </a:r>
          <a:r>
            <a:rPr lang="en-IE" sz="1700" kern="1200" baseline="30000"/>
            <a:t>th</a:t>
          </a:r>
          <a:r>
            <a:rPr lang="en-IE" sz="1700" kern="1200"/>
            <a:t> Year STUDENTS SURVEYED WERE</a:t>
          </a:r>
          <a:endParaRPr lang="en-US" sz="1700" kern="1200"/>
        </a:p>
      </dsp:txBody>
      <dsp:txXfrm>
        <a:off x="2310" y="141396"/>
        <a:ext cx="1833041" cy="1099824"/>
      </dsp:txXfrm>
    </dsp:sp>
    <dsp:sp modelId="{DF28C28A-6526-4793-B0ED-45B82DA4777E}">
      <dsp:nvSpPr>
        <dsp:cNvPr id="0" name=""/>
        <dsp:cNvSpPr/>
      </dsp:nvSpPr>
      <dsp:spPr>
        <a:xfrm>
          <a:off x="2018656" y="141396"/>
          <a:ext cx="1833041" cy="109982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E" sz="1700" kern="1200"/>
            <a:t>PROUD TO BE IN THE SCHOL </a:t>
          </a:r>
          <a:endParaRPr lang="en-US" sz="1700" kern="1200"/>
        </a:p>
      </dsp:txBody>
      <dsp:txXfrm>
        <a:off x="2018656" y="141396"/>
        <a:ext cx="1833041" cy="1099824"/>
      </dsp:txXfrm>
    </dsp:sp>
    <dsp:sp modelId="{1A0D5F4C-3639-4F29-853B-F78AFCEE4526}">
      <dsp:nvSpPr>
        <dsp:cNvPr id="0" name=""/>
        <dsp:cNvSpPr/>
      </dsp:nvSpPr>
      <dsp:spPr>
        <a:xfrm>
          <a:off x="4035002" y="141396"/>
          <a:ext cx="1833041" cy="109982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E" sz="1700" kern="1200"/>
            <a:t>ENJOYED GOING TO CLASSES </a:t>
          </a:r>
          <a:endParaRPr lang="en-US" sz="1700" kern="1200"/>
        </a:p>
      </dsp:txBody>
      <dsp:txXfrm>
        <a:off x="4035002" y="141396"/>
        <a:ext cx="1833041" cy="1099824"/>
      </dsp:txXfrm>
    </dsp:sp>
    <dsp:sp modelId="{0483C419-A824-482D-9BDC-2CD9CEB8620C}">
      <dsp:nvSpPr>
        <dsp:cNvPr id="0" name=""/>
        <dsp:cNvSpPr/>
      </dsp:nvSpPr>
      <dsp:spPr>
        <a:xfrm>
          <a:off x="6051347" y="141396"/>
          <a:ext cx="1833041" cy="109982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E" sz="1700" kern="1200"/>
            <a:t>FELT THERE WAS A GOOD ATMOSPHERE IN THE SCHOOL</a:t>
          </a:r>
          <a:endParaRPr lang="en-US" sz="1700" kern="1200"/>
        </a:p>
      </dsp:txBody>
      <dsp:txXfrm>
        <a:off x="6051347" y="141396"/>
        <a:ext cx="1833041" cy="1099824"/>
      </dsp:txXfrm>
    </dsp:sp>
    <dsp:sp modelId="{CFCDD903-D424-4ED1-BCF3-D0727E268D24}">
      <dsp:nvSpPr>
        <dsp:cNvPr id="0" name=""/>
        <dsp:cNvSpPr/>
      </dsp:nvSpPr>
      <dsp:spPr>
        <a:xfrm>
          <a:off x="2310" y="1424525"/>
          <a:ext cx="1833041" cy="109982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E" sz="1700" kern="1200"/>
            <a:t>FELT SAFE AND CARED FOR </a:t>
          </a:r>
          <a:endParaRPr lang="en-US" sz="1700" kern="1200"/>
        </a:p>
      </dsp:txBody>
      <dsp:txXfrm>
        <a:off x="2310" y="1424525"/>
        <a:ext cx="1833041" cy="1099824"/>
      </dsp:txXfrm>
    </dsp:sp>
    <dsp:sp modelId="{09DD84B6-083A-4362-9E03-A9D9D0019A4D}">
      <dsp:nvSpPr>
        <dsp:cNvPr id="0" name=""/>
        <dsp:cNvSpPr/>
      </dsp:nvSpPr>
      <dsp:spPr>
        <a:xfrm>
          <a:off x="2018656" y="1424525"/>
          <a:ext cx="1833041" cy="10998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E" sz="1700" kern="1200"/>
            <a:t>GOT ON WELL WITH OTHER STUDENTS</a:t>
          </a:r>
          <a:endParaRPr lang="en-US" sz="1700" kern="1200"/>
        </a:p>
      </dsp:txBody>
      <dsp:txXfrm>
        <a:off x="2018656" y="1424525"/>
        <a:ext cx="1833041" cy="1099824"/>
      </dsp:txXfrm>
    </dsp:sp>
    <dsp:sp modelId="{8F7AA207-D048-491E-9553-54E80C51DE88}">
      <dsp:nvSpPr>
        <dsp:cNvPr id="0" name=""/>
        <dsp:cNvSpPr/>
      </dsp:nvSpPr>
      <dsp:spPr>
        <a:xfrm>
          <a:off x="4035002" y="1424525"/>
          <a:ext cx="1833041" cy="109982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E" sz="1700" kern="1200"/>
            <a:t>PARENTAL SURVEY FINDINGS (2</a:t>
          </a:r>
          <a:r>
            <a:rPr lang="en-IE" sz="1700" kern="1200" baseline="30000"/>
            <a:t>nd</a:t>
          </a:r>
          <a:r>
            <a:rPr lang="en-IE" sz="1700" kern="1200"/>
            <a:t>/5</a:t>
          </a:r>
          <a:r>
            <a:rPr lang="en-IE" sz="1700" kern="1200" baseline="30000"/>
            <a:t>th</a:t>
          </a:r>
          <a:r>
            <a:rPr lang="en-IE" sz="1700" kern="1200"/>
            <a:t> Year Parents)</a:t>
          </a:r>
          <a:endParaRPr lang="en-US" sz="1700" kern="1200"/>
        </a:p>
      </dsp:txBody>
      <dsp:txXfrm>
        <a:off x="4035002" y="1424525"/>
        <a:ext cx="1833041" cy="1099824"/>
      </dsp:txXfrm>
    </dsp:sp>
    <dsp:sp modelId="{9ADC43DF-D09B-49F4-82DE-688E789C5DCE}">
      <dsp:nvSpPr>
        <dsp:cNvPr id="0" name=""/>
        <dsp:cNvSpPr/>
      </dsp:nvSpPr>
      <dsp:spPr>
        <a:xfrm>
          <a:off x="6051347" y="1424525"/>
          <a:ext cx="1833041" cy="109982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E" sz="1700" kern="1200"/>
            <a:t>98% FELT THERE WAS A GOOD ATMOSPHERE IN SCHOOL</a:t>
          </a:r>
          <a:endParaRPr lang="en-US" sz="1700" kern="1200"/>
        </a:p>
      </dsp:txBody>
      <dsp:txXfrm>
        <a:off x="6051347" y="1424525"/>
        <a:ext cx="1833041" cy="1099824"/>
      </dsp:txXfrm>
    </dsp:sp>
    <dsp:sp modelId="{57B315C6-DBA9-4F6F-A62A-96E9CC5AF348}">
      <dsp:nvSpPr>
        <dsp:cNvPr id="0" name=""/>
        <dsp:cNvSpPr/>
      </dsp:nvSpPr>
      <dsp:spPr>
        <a:xfrm>
          <a:off x="1010483" y="2707654"/>
          <a:ext cx="1833041" cy="109982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E" sz="1700" kern="1200"/>
            <a:t>97% FELT WELCOME IN THE SCHOOL</a:t>
          </a:r>
          <a:endParaRPr lang="en-US" sz="1700" kern="1200"/>
        </a:p>
      </dsp:txBody>
      <dsp:txXfrm>
        <a:off x="1010483" y="2707654"/>
        <a:ext cx="1833041" cy="1099824"/>
      </dsp:txXfrm>
    </dsp:sp>
    <dsp:sp modelId="{17997C9A-C1CE-44C7-9C36-65DCEF244DD3}">
      <dsp:nvSpPr>
        <dsp:cNvPr id="0" name=""/>
        <dsp:cNvSpPr/>
      </dsp:nvSpPr>
      <dsp:spPr>
        <a:xfrm>
          <a:off x="3026829" y="2707654"/>
          <a:ext cx="1833041" cy="109982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E" sz="1700" kern="1200"/>
            <a:t>98% FELT DISCIPLINE WAS GOOD IN THE SCHOOL</a:t>
          </a:r>
          <a:endParaRPr lang="en-US" sz="1700" kern="1200"/>
        </a:p>
      </dsp:txBody>
      <dsp:txXfrm>
        <a:off x="3026829" y="2707654"/>
        <a:ext cx="1833041" cy="1099824"/>
      </dsp:txXfrm>
    </dsp:sp>
    <dsp:sp modelId="{E9D66D14-EAA9-4BEE-93EB-B64C51FA70C6}">
      <dsp:nvSpPr>
        <dsp:cNvPr id="0" name=""/>
        <dsp:cNvSpPr/>
      </dsp:nvSpPr>
      <dsp:spPr>
        <a:xfrm>
          <a:off x="5043174" y="2707654"/>
          <a:ext cx="1833041" cy="10998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E" sz="1700" kern="1200"/>
            <a:t>96% FELT SCHOOL WAS WELL RUN</a:t>
          </a:r>
          <a:endParaRPr lang="en-US" sz="1700" kern="1200"/>
        </a:p>
      </dsp:txBody>
      <dsp:txXfrm>
        <a:off x="5043174" y="2707654"/>
        <a:ext cx="1833041" cy="109982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FD3C6-7280-47ED-B965-1674DF7FF5E9}">
      <dsp:nvSpPr>
        <dsp:cNvPr id="0" name=""/>
        <dsp:cNvSpPr/>
      </dsp:nvSpPr>
      <dsp:spPr>
        <a:xfrm>
          <a:off x="0" y="372452"/>
          <a:ext cx="2464593" cy="14787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kern="1200"/>
            <a:t>Inclusive School</a:t>
          </a:r>
          <a:endParaRPr lang="en-US" sz="2100" kern="1200"/>
        </a:p>
      </dsp:txBody>
      <dsp:txXfrm>
        <a:off x="0" y="372452"/>
        <a:ext cx="2464593" cy="1478756"/>
      </dsp:txXfrm>
    </dsp:sp>
    <dsp:sp modelId="{05706590-A6CD-401C-9886-39A7027C80F9}">
      <dsp:nvSpPr>
        <dsp:cNvPr id="0" name=""/>
        <dsp:cNvSpPr/>
      </dsp:nvSpPr>
      <dsp:spPr>
        <a:xfrm>
          <a:off x="2711053" y="372452"/>
          <a:ext cx="2464593" cy="147875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kern="1200"/>
            <a:t>A.S.D. Unit- Currently 18 students- 0 places available for 2024-25</a:t>
          </a:r>
          <a:endParaRPr lang="en-US" sz="2100" kern="1200"/>
        </a:p>
      </dsp:txBody>
      <dsp:txXfrm>
        <a:off x="2711053" y="372452"/>
        <a:ext cx="2464593" cy="1478756"/>
      </dsp:txXfrm>
    </dsp:sp>
    <dsp:sp modelId="{C041529A-320A-45B5-BDEC-48AEF7CDB414}">
      <dsp:nvSpPr>
        <dsp:cNvPr id="0" name=""/>
        <dsp:cNvSpPr/>
      </dsp:nvSpPr>
      <dsp:spPr>
        <a:xfrm>
          <a:off x="5422106" y="372452"/>
          <a:ext cx="2464593" cy="147875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kern="1200"/>
            <a:t>*Must have explicit requirement in Ed. Psychologist’s Report</a:t>
          </a:r>
          <a:endParaRPr lang="en-US" sz="2100" kern="1200"/>
        </a:p>
      </dsp:txBody>
      <dsp:txXfrm>
        <a:off x="5422106" y="372452"/>
        <a:ext cx="2464593" cy="1478756"/>
      </dsp:txXfrm>
    </dsp:sp>
    <dsp:sp modelId="{E316A155-577C-4439-BAFA-F559121B7392}">
      <dsp:nvSpPr>
        <dsp:cNvPr id="0" name=""/>
        <dsp:cNvSpPr/>
      </dsp:nvSpPr>
      <dsp:spPr>
        <a:xfrm>
          <a:off x="1355526" y="2097667"/>
          <a:ext cx="2464593" cy="147875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kern="1200"/>
            <a:t>Learning Support- Dealt with by means of DES Allocation</a:t>
          </a:r>
          <a:endParaRPr lang="en-US" sz="2100" kern="1200"/>
        </a:p>
      </dsp:txBody>
      <dsp:txXfrm>
        <a:off x="1355526" y="2097667"/>
        <a:ext cx="2464593" cy="1478756"/>
      </dsp:txXfrm>
    </dsp:sp>
    <dsp:sp modelId="{16CFF38D-573D-4B27-B9E9-179284FEEB1C}">
      <dsp:nvSpPr>
        <dsp:cNvPr id="0" name=""/>
        <dsp:cNvSpPr/>
      </dsp:nvSpPr>
      <dsp:spPr>
        <a:xfrm>
          <a:off x="4066579" y="2097667"/>
          <a:ext cx="2464593" cy="147875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kern="1200"/>
            <a:t>Learning Support- withdrawal and/or in class support </a:t>
          </a:r>
          <a:endParaRPr lang="en-US" sz="2100" kern="1200"/>
        </a:p>
      </dsp:txBody>
      <dsp:txXfrm>
        <a:off x="4066579" y="2097667"/>
        <a:ext cx="2464593" cy="147875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60A51-2811-4639-AE12-6652C6B91DD5}">
      <dsp:nvSpPr>
        <dsp:cNvPr id="0" name=""/>
        <dsp:cNvSpPr/>
      </dsp:nvSpPr>
      <dsp:spPr>
        <a:xfrm>
          <a:off x="481140" y="1103361"/>
          <a:ext cx="783896" cy="7838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896CA5-1FC1-402E-8602-950D6BC9F79A}">
      <dsp:nvSpPr>
        <dsp:cNvPr id="0" name=""/>
        <dsp:cNvSpPr/>
      </dsp:nvSpPr>
      <dsp:spPr>
        <a:xfrm>
          <a:off x="2092" y="214871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IE" sz="1200" kern="1200"/>
            <a:t>Caring ethos</a:t>
          </a:r>
          <a:endParaRPr lang="en-US" sz="1200" kern="1200"/>
        </a:p>
      </dsp:txBody>
      <dsp:txXfrm>
        <a:off x="2092" y="2148717"/>
        <a:ext cx="1741992" cy="696796"/>
      </dsp:txXfrm>
    </dsp:sp>
    <dsp:sp modelId="{BB1DBBC6-B6D4-40B2-98F4-B8C5FD9F9EA2}">
      <dsp:nvSpPr>
        <dsp:cNvPr id="0" name=""/>
        <dsp:cNvSpPr/>
      </dsp:nvSpPr>
      <dsp:spPr>
        <a:xfrm>
          <a:off x="2527981" y="1103361"/>
          <a:ext cx="783896" cy="7838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5FC7FB-1EB2-40F2-BB54-71B5C4617277}">
      <dsp:nvSpPr>
        <dsp:cNvPr id="0" name=""/>
        <dsp:cNvSpPr/>
      </dsp:nvSpPr>
      <dsp:spPr>
        <a:xfrm>
          <a:off x="2048933" y="214871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IE" sz="1200" kern="1200"/>
            <a:t>Policy covers various forms-physical/verbal/cyber etc.</a:t>
          </a:r>
          <a:endParaRPr lang="en-US" sz="1200" kern="1200"/>
        </a:p>
      </dsp:txBody>
      <dsp:txXfrm>
        <a:off x="2048933" y="2148717"/>
        <a:ext cx="1741992" cy="696796"/>
      </dsp:txXfrm>
    </dsp:sp>
    <dsp:sp modelId="{7223BC00-CC9C-4D38-9BBF-0A12C747D1CB}">
      <dsp:nvSpPr>
        <dsp:cNvPr id="0" name=""/>
        <dsp:cNvSpPr/>
      </dsp:nvSpPr>
      <dsp:spPr>
        <a:xfrm>
          <a:off x="4574822" y="1103361"/>
          <a:ext cx="783896" cy="7838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18CA77-4AB9-456D-B937-31460C56F49D}">
      <dsp:nvSpPr>
        <dsp:cNvPr id="0" name=""/>
        <dsp:cNvSpPr/>
      </dsp:nvSpPr>
      <dsp:spPr>
        <a:xfrm>
          <a:off x="4095774" y="214871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IE" sz="1200" kern="1200"/>
            <a:t>Distributed to all new students and must be signed by parent/guardian and students</a:t>
          </a:r>
          <a:endParaRPr lang="en-US" sz="1200" kern="1200"/>
        </a:p>
      </dsp:txBody>
      <dsp:txXfrm>
        <a:off x="4095774" y="2148717"/>
        <a:ext cx="1741992" cy="696796"/>
      </dsp:txXfrm>
    </dsp:sp>
    <dsp:sp modelId="{C7B831CC-F2F3-4BD4-979F-3B6F62D87EA9}">
      <dsp:nvSpPr>
        <dsp:cNvPr id="0" name=""/>
        <dsp:cNvSpPr/>
      </dsp:nvSpPr>
      <dsp:spPr>
        <a:xfrm>
          <a:off x="6621662" y="1103361"/>
          <a:ext cx="783896" cy="7838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399BAC-F1AB-494C-8D36-1CB9B17B3385}">
      <dsp:nvSpPr>
        <dsp:cNvPr id="0" name=""/>
        <dsp:cNvSpPr/>
      </dsp:nvSpPr>
      <dsp:spPr>
        <a:xfrm>
          <a:off x="6142615" y="214871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IE" sz="1200" kern="1200"/>
            <a:t>Restorative Practices </a:t>
          </a:r>
          <a:endParaRPr lang="en-US" sz="1200" kern="1200"/>
        </a:p>
      </dsp:txBody>
      <dsp:txXfrm>
        <a:off x="6142615" y="2148717"/>
        <a:ext cx="1741992" cy="69679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BE9DD-DA51-4A7D-8623-084E914F69F7}">
      <dsp:nvSpPr>
        <dsp:cNvPr id="0" name=""/>
        <dsp:cNvSpPr/>
      </dsp:nvSpPr>
      <dsp:spPr>
        <a:xfrm>
          <a:off x="0" y="585329"/>
          <a:ext cx="4358346"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97AC6C-EA62-4F9E-8F3C-38D41FF3598C}">
      <dsp:nvSpPr>
        <dsp:cNvPr id="0" name=""/>
        <dsp:cNvSpPr/>
      </dsp:nvSpPr>
      <dsp:spPr>
        <a:xfrm>
          <a:off x="217917" y="304889"/>
          <a:ext cx="3050842"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315" tIns="0" rIns="115315" bIns="0" numCol="1" spcCol="1270" anchor="ctr" anchorCtr="0">
          <a:noAutofit/>
        </a:bodyPr>
        <a:lstStyle/>
        <a:p>
          <a:pPr marL="0" lvl="0" indent="0" algn="l" defTabSz="844550">
            <a:lnSpc>
              <a:spcPct val="90000"/>
            </a:lnSpc>
            <a:spcBef>
              <a:spcPct val="0"/>
            </a:spcBef>
            <a:spcAft>
              <a:spcPct val="35000"/>
            </a:spcAft>
            <a:buNone/>
          </a:pPr>
          <a:r>
            <a:rPr lang="en-IE" sz="1900" kern="1200"/>
            <a:t>Website </a:t>
          </a:r>
          <a:r>
            <a:rPr lang="en-IE" sz="1900" kern="1200">
              <a:hlinkClick xmlns:r="http://schemas.openxmlformats.org/officeDocument/2006/relationships" r:id="rId1"/>
            </a:rPr>
            <a:t>www.wexfordcbs.ie</a:t>
          </a:r>
          <a:endParaRPr lang="en-US" sz="1900" kern="1200"/>
        </a:p>
      </dsp:txBody>
      <dsp:txXfrm>
        <a:off x="245297" y="332269"/>
        <a:ext cx="2996082" cy="506120"/>
      </dsp:txXfrm>
    </dsp:sp>
    <dsp:sp modelId="{ADEB7276-D435-46D0-86AE-7096330D393F}">
      <dsp:nvSpPr>
        <dsp:cNvPr id="0" name=""/>
        <dsp:cNvSpPr/>
      </dsp:nvSpPr>
      <dsp:spPr>
        <a:xfrm>
          <a:off x="0" y="1447169"/>
          <a:ext cx="4358346" cy="478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873C7C-376A-43EC-9A75-F4581566BE7D}">
      <dsp:nvSpPr>
        <dsp:cNvPr id="0" name=""/>
        <dsp:cNvSpPr/>
      </dsp:nvSpPr>
      <dsp:spPr>
        <a:xfrm>
          <a:off x="217917" y="1166729"/>
          <a:ext cx="3050842" cy="560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315" tIns="0" rIns="115315" bIns="0" numCol="1" spcCol="1270" anchor="ctr" anchorCtr="0">
          <a:noAutofit/>
        </a:bodyPr>
        <a:lstStyle/>
        <a:p>
          <a:pPr marL="0" lvl="0" indent="0" algn="l" defTabSz="844550">
            <a:lnSpc>
              <a:spcPct val="90000"/>
            </a:lnSpc>
            <a:spcBef>
              <a:spcPct val="0"/>
            </a:spcBef>
            <a:spcAft>
              <a:spcPct val="35000"/>
            </a:spcAft>
            <a:buNone/>
          </a:pPr>
          <a:r>
            <a:rPr lang="en-GB" sz="1900" kern="1200"/>
            <a:t>Facebook - Wexford CBS</a:t>
          </a:r>
          <a:endParaRPr lang="en-US" sz="1900" kern="1200"/>
        </a:p>
      </dsp:txBody>
      <dsp:txXfrm>
        <a:off x="245297" y="1194109"/>
        <a:ext cx="2996082" cy="506120"/>
      </dsp:txXfrm>
    </dsp:sp>
    <dsp:sp modelId="{65B39F2D-4A0A-42C3-9F7D-C3F5165FB34B}">
      <dsp:nvSpPr>
        <dsp:cNvPr id="0" name=""/>
        <dsp:cNvSpPr/>
      </dsp:nvSpPr>
      <dsp:spPr>
        <a:xfrm>
          <a:off x="0" y="2309009"/>
          <a:ext cx="4358346" cy="478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9DC8E2-8E99-46D0-8259-52A49D457288}">
      <dsp:nvSpPr>
        <dsp:cNvPr id="0" name=""/>
        <dsp:cNvSpPr/>
      </dsp:nvSpPr>
      <dsp:spPr>
        <a:xfrm>
          <a:off x="217917" y="2028569"/>
          <a:ext cx="3050842" cy="5608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315" tIns="0" rIns="115315" bIns="0" numCol="1" spcCol="1270" anchor="ctr" anchorCtr="0">
          <a:noAutofit/>
        </a:bodyPr>
        <a:lstStyle/>
        <a:p>
          <a:pPr marL="0" lvl="0" indent="0" algn="l" defTabSz="844550">
            <a:lnSpc>
              <a:spcPct val="90000"/>
            </a:lnSpc>
            <a:spcBef>
              <a:spcPct val="0"/>
            </a:spcBef>
            <a:spcAft>
              <a:spcPct val="35000"/>
            </a:spcAft>
            <a:buNone/>
          </a:pPr>
          <a:r>
            <a:rPr lang="en-GB" sz="1900" kern="1200"/>
            <a:t>Instagram - Wexford CBS</a:t>
          </a:r>
          <a:endParaRPr lang="en-US" sz="1900" kern="1200"/>
        </a:p>
      </dsp:txBody>
      <dsp:txXfrm>
        <a:off x="245297" y="2055949"/>
        <a:ext cx="2996082" cy="506120"/>
      </dsp:txXfrm>
    </dsp:sp>
    <dsp:sp modelId="{80DC309E-15E2-4C0B-913F-46A1A8B712AF}">
      <dsp:nvSpPr>
        <dsp:cNvPr id="0" name=""/>
        <dsp:cNvSpPr/>
      </dsp:nvSpPr>
      <dsp:spPr>
        <a:xfrm>
          <a:off x="0" y="3170849"/>
          <a:ext cx="4358346" cy="478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618573-244A-46F6-B06A-9718BBF1CADC}">
      <dsp:nvSpPr>
        <dsp:cNvPr id="0" name=""/>
        <dsp:cNvSpPr/>
      </dsp:nvSpPr>
      <dsp:spPr>
        <a:xfrm>
          <a:off x="217917" y="2890409"/>
          <a:ext cx="3050842" cy="560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315" tIns="0" rIns="115315" bIns="0" numCol="1" spcCol="1270" anchor="ctr" anchorCtr="0">
          <a:noAutofit/>
        </a:bodyPr>
        <a:lstStyle/>
        <a:p>
          <a:pPr marL="0" lvl="0" indent="0" algn="l" defTabSz="844550">
            <a:lnSpc>
              <a:spcPct val="90000"/>
            </a:lnSpc>
            <a:spcBef>
              <a:spcPct val="0"/>
            </a:spcBef>
            <a:spcAft>
              <a:spcPct val="35000"/>
            </a:spcAft>
            <a:buNone/>
          </a:pPr>
          <a:r>
            <a:rPr lang="en-GB" sz="1900" kern="1200"/>
            <a:t>Twitter/X @WexfordCBS</a:t>
          </a:r>
          <a:endParaRPr lang="en-US" sz="1900" kern="1200"/>
        </a:p>
      </dsp:txBody>
      <dsp:txXfrm>
        <a:off x="245297" y="2917789"/>
        <a:ext cx="2996082" cy="506120"/>
      </dsp:txXfrm>
    </dsp:sp>
    <dsp:sp modelId="{2835F0A6-E4FB-4C8C-B84A-64C04D0A8FF5}">
      <dsp:nvSpPr>
        <dsp:cNvPr id="0" name=""/>
        <dsp:cNvSpPr/>
      </dsp:nvSpPr>
      <dsp:spPr>
        <a:xfrm>
          <a:off x="0" y="4032689"/>
          <a:ext cx="4358346" cy="4788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9DF7A2-3189-48D3-AE19-F0139B40808F}">
      <dsp:nvSpPr>
        <dsp:cNvPr id="0" name=""/>
        <dsp:cNvSpPr/>
      </dsp:nvSpPr>
      <dsp:spPr>
        <a:xfrm>
          <a:off x="217917" y="3752249"/>
          <a:ext cx="3050842" cy="5608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315" tIns="0" rIns="115315" bIns="0" numCol="1" spcCol="1270" anchor="ctr" anchorCtr="0">
          <a:noAutofit/>
        </a:bodyPr>
        <a:lstStyle/>
        <a:p>
          <a:pPr marL="0" lvl="0" indent="0" algn="l" defTabSz="844550">
            <a:lnSpc>
              <a:spcPct val="90000"/>
            </a:lnSpc>
            <a:spcBef>
              <a:spcPct val="0"/>
            </a:spcBef>
            <a:spcAft>
              <a:spcPct val="35000"/>
            </a:spcAft>
            <a:buNone/>
          </a:pPr>
          <a:r>
            <a:rPr lang="en-GB" sz="1900" kern="1200"/>
            <a:t>@WexfordCBSGAA</a:t>
          </a:r>
          <a:endParaRPr lang="en-US" sz="1900" kern="1200"/>
        </a:p>
      </dsp:txBody>
      <dsp:txXfrm>
        <a:off x="245297" y="3779629"/>
        <a:ext cx="2996082" cy="506120"/>
      </dsp:txXfrm>
    </dsp:sp>
    <dsp:sp modelId="{DB170FC0-AAD8-45B8-87F0-921C4C4B4EA5}">
      <dsp:nvSpPr>
        <dsp:cNvPr id="0" name=""/>
        <dsp:cNvSpPr/>
      </dsp:nvSpPr>
      <dsp:spPr>
        <a:xfrm>
          <a:off x="0" y="4894529"/>
          <a:ext cx="4358346"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ECE118-C71D-468E-AD1B-61AB2020DA24}">
      <dsp:nvSpPr>
        <dsp:cNvPr id="0" name=""/>
        <dsp:cNvSpPr/>
      </dsp:nvSpPr>
      <dsp:spPr>
        <a:xfrm>
          <a:off x="217917" y="4614089"/>
          <a:ext cx="3050842"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315" tIns="0" rIns="115315" bIns="0" numCol="1" spcCol="1270" anchor="ctr" anchorCtr="0">
          <a:noAutofit/>
        </a:bodyPr>
        <a:lstStyle/>
        <a:p>
          <a:pPr marL="0" lvl="0" indent="0" algn="l" defTabSz="844550">
            <a:lnSpc>
              <a:spcPct val="90000"/>
            </a:lnSpc>
            <a:spcBef>
              <a:spcPct val="0"/>
            </a:spcBef>
            <a:spcAft>
              <a:spcPct val="35000"/>
            </a:spcAft>
            <a:buNone/>
          </a:pPr>
          <a:r>
            <a:rPr lang="en-GB" sz="1900" kern="1200"/>
            <a:t>@WexfordCBSAF</a:t>
          </a:r>
          <a:endParaRPr lang="en-US" sz="1900" kern="1200"/>
        </a:p>
      </dsp:txBody>
      <dsp:txXfrm>
        <a:off x="245297" y="4641469"/>
        <a:ext cx="2996082"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A11B8-D389-4B63-9BE8-978AD4B23628}">
      <dsp:nvSpPr>
        <dsp:cNvPr id="0" name=""/>
        <dsp:cNvSpPr/>
      </dsp:nvSpPr>
      <dsp:spPr>
        <a:xfrm>
          <a:off x="0" y="3276390"/>
          <a:ext cx="1971675" cy="107538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220472" rIns="140226" bIns="220472" numCol="1" spcCol="1270" anchor="ctr" anchorCtr="0">
          <a:noAutofit/>
        </a:bodyPr>
        <a:lstStyle/>
        <a:p>
          <a:pPr marL="0" lvl="0" indent="0" algn="ctr" defTabSz="1377950">
            <a:lnSpc>
              <a:spcPct val="90000"/>
            </a:lnSpc>
            <a:spcBef>
              <a:spcPct val="0"/>
            </a:spcBef>
            <a:spcAft>
              <a:spcPct val="35000"/>
            </a:spcAft>
            <a:buNone/>
          </a:pPr>
          <a:r>
            <a:rPr lang="en-US" sz="3100" kern="1200"/>
            <a:t>Promoting</a:t>
          </a:r>
        </a:p>
      </dsp:txBody>
      <dsp:txXfrm>
        <a:off x="0" y="3276390"/>
        <a:ext cx="1971675" cy="1075384"/>
      </dsp:txXfrm>
    </dsp:sp>
    <dsp:sp modelId="{98733CC7-BD2B-4EE4-BD26-AB7F775F223B}">
      <dsp:nvSpPr>
        <dsp:cNvPr id="0" name=""/>
        <dsp:cNvSpPr/>
      </dsp:nvSpPr>
      <dsp:spPr>
        <a:xfrm>
          <a:off x="1971675" y="3276390"/>
          <a:ext cx="5915025" cy="1075384"/>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90500" rIns="119985" bIns="190500" numCol="1" spcCol="1270" anchor="ctr" anchorCtr="0">
          <a:noAutofit/>
        </a:bodyPr>
        <a:lstStyle/>
        <a:p>
          <a:pPr marL="0" lvl="0" indent="0" algn="l" defTabSz="666750">
            <a:lnSpc>
              <a:spcPct val="90000"/>
            </a:lnSpc>
            <a:spcBef>
              <a:spcPct val="0"/>
            </a:spcBef>
            <a:spcAft>
              <a:spcPct val="35000"/>
            </a:spcAft>
            <a:buNone/>
          </a:pPr>
          <a:r>
            <a:rPr lang="en-US" sz="1500" kern="1200"/>
            <a:t>Promoting awareness and respect for our environment</a:t>
          </a:r>
        </a:p>
      </dsp:txBody>
      <dsp:txXfrm>
        <a:off x="1971675" y="3276390"/>
        <a:ext cx="5915025" cy="1075384"/>
      </dsp:txXfrm>
    </dsp:sp>
    <dsp:sp modelId="{F4E4B018-417A-4605-B4E6-1430C99AB47B}">
      <dsp:nvSpPr>
        <dsp:cNvPr id="0" name=""/>
        <dsp:cNvSpPr/>
      </dsp:nvSpPr>
      <dsp:spPr>
        <a:xfrm rot="10800000">
          <a:off x="0" y="1638579"/>
          <a:ext cx="1971675" cy="1653941"/>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220472" rIns="140226" bIns="220472" numCol="1" spcCol="1270" anchor="ctr" anchorCtr="0">
          <a:noAutofit/>
        </a:bodyPr>
        <a:lstStyle/>
        <a:p>
          <a:pPr marL="0" lvl="0" indent="0" algn="ctr" defTabSz="1377950">
            <a:lnSpc>
              <a:spcPct val="90000"/>
            </a:lnSpc>
            <a:spcBef>
              <a:spcPct val="0"/>
            </a:spcBef>
            <a:spcAft>
              <a:spcPct val="35000"/>
            </a:spcAft>
            <a:buNone/>
          </a:pPr>
          <a:r>
            <a:rPr lang="en-US" sz="3100" kern="1200"/>
            <a:t>Ensuring</a:t>
          </a:r>
        </a:p>
      </dsp:txBody>
      <dsp:txXfrm rot="-10800000">
        <a:off x="0" y="1638579"/>
        <a:ext cx="1971675" cy="1075061"/>
      </dsp:txXfrm>
    </dsp:sp>
    <dsp:sp modelId="{3C4042AB-40A6-4CFC-A805-D5FB641E44A5}">
      <dsp:nvSpPr>
        <dsp:cNvPr id="0" name=""/>
        <dsp:cNvSpPr/>
      </dsp:nvSpPr>
      <dsp:spPr>
        <a:xfrm>
          <a:off x="1971675" y="1638579"/>
          <a:ext cx="5915025" cy="1075061"/>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90500" rIns="119985" bIns="190500" numCol="1" spcCol="1270" anchor="ctr" anchorCtr="0">
          <a:noAutofit/>
        </a:bodyPr>
        <a:lstStyle/>
        <a:p>
          <a:pPr marL="0" lvl="0" indent="0" algn="l" defTabSz="666750">
            <a:lnSpc>
              <a:spcPct val="90000"/>
            </a:lnSpc>
            <a:spcBef>
              <a:spcPct val="0"/>
            </a:spcBef>
            <a:spcAft>
              <a:spcPct val="35000"/>
            </a:spcAft>
            <a:buNone/>
          </a:pPr>
          <a:r>
            <a:rPr lang="en-US" sz="1500" kern="1200"/>
            <a:t>Ensuring a safe and happy learning environment for pupils and a safe teaching environment for teachers free from racism, bullying and harassment</a:t>
          </a:r>
        </a:p>
      </dsp:txBody>
      <dsp:txXfrm>
        <a:off x="1971675" y="1638579"/>
        <a:ext cx="5915025" cy="1075061"/>
      </dsp:txXfrm>
    </dsp:sp>
    <dsp:sp modelId="{F1D9B9FA-42E9-4784-8985-1DB0D402FD6E}">
      <dsp:nvSpPr>
        <dsp:cNvPr id="0" name=""/>
        <dsp:cNvSpPr/>
      </dsp:nvSpPr>
      <dsp:spPr>
        <a:xfrm rot="10800000">
          <a:off x="0" y="769"/>
          <a:ext cx="1971675" cy="1653941"/>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220472" rIns="140226" bIns="220472" numCol="1" spcCol="1270" anchor="ctr" anchorCtr="0">
          <a:noAutofit/>
        </a:bodyPr>
        <a:lstStyle/>
        <a:p>
          <a:pPr marL="0" lvl="0" indent="0" algn="ctr" defTabSz="1377950">
            <a:lnSpc>
              <a:spcPct val="90000"/>
            </a:lnSpc>
            <a:spcBef>
              <a:spcPct val="0"/>
            </a:spcBef>
            <a:spcAft>
              <a:spcPct val="35000"/>
            </a:spcAft>
            <a:buNone/>
          </a:pPr>
          <a:r>
            <a:rPr lang="en-US" sz="3100" kern="1200"/>
            <a:t>Promoting</a:t>
          </a:r>
        </a:p>
      </dsp:txBody>
      <dsp:txXfrm rot="-10800000">
        <a:off x="0" y="769"/>
        <a:ext cx="1971675" cy="1075061"/>
      </dsp:txXfrm>
    </dsp:sp>
    <dsp:sp modelId="{9670D54C-2741-4AB6-85A3-6148C5D3419B}">
      <dsp:nvSpPr>
        <dsp:cNvPr id="0" name=""/>
        <dsp:cNvSpPr/>
      </dsp:nvSpPr>
      <dsp:spPr>
        <a:xfrm>
          <a:off x="1971675" y="769"/>
          <a:ext cx="5915025" cy="1075061"/>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90500" rIns="119985" bIns="190500" numCol="1" spcCol="1270" anchor="ctr" anchorCtr="0">
          <a:noAutofit/>
        </a:bodyPr>
        <a:lstStyle/>
        <a:p>
          <a:pPr marL="0" lvl="0" indent="0" algn="l" defTabSz="666750">
            <a:lnSpc>
              <a:spcPct val="90000"/>
            </a:lnSpc>
            <a:spcBef>
              <a:spcPct val="0"/>
            </a:spcBef>
            <a:spcAft>
              <a:spcPct val="35000"/>
            </a:spcAft>
            <a:buNone/>
          </a:pPr>
          <a:r>
            <a:rPr lang="en-US" sz="1500" kern="1200"/>
            <a:t>Promoting high academic standards</a:t>
          </a:r>
        </a:p>
      </dsp:txBody>
      <dsp:txXfrm>
        <a:off x="1971675" y="769"/>
        <a:ext cx="5915025" cy="10750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00FEF-5DF8-4DAD-90A0-FBF16FA57D17}">
      <dsp:nvSpPr>
        <dsp:cNvPr id="0" name=""/>
        <dsp:cNvSpPr/>
      </dsp:nvSpPr>
      <dsp:spPr>
        <a:xfrm>
          <a:off x="0" y="0"/>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91B8C3-9A79-4B45-A2A0-9F855C9DC6B1}">
      <dsp:nvSpPr>
        <dsp:cNvPr id="0" name=""/>
        <dsp:cNvSpPr/>
      </dsp:nvSpPr>
      <dsp:spPr>
        <a:xfrm>
          <a:off x="0" y="0"/>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IE" sz="2600" kern="1200" dirty="0"/>
            <a:t>712 pupils</a:t>
          </a:r>
          <a:endParaRPr lang="en-US" sz="2600" kern="1200" dirty="0"/>
        </a:p>
      </dsp:txBody>
      <dsp:txXfrm>
        <a:off x="0" y="0"/>
        <a:ext cx="5175384" cy="1384035"/>
      </dsp:txXfrm>
    </dsp:sp>
    <dsp:sp modelId="{FDDE1528-9436-415E-A8E2-D90013E0D380}">
      <dsp:nvSpPr>
        <dsp:cNvPr id="0" name=""/>
        <dsp:cNvSpPr/>
      </dsp:nvSpPr>
      <dsp:spPr>
        <a:xfrm>
          <a:off x="0" y="1384035"/>
          <a:ext cx="517538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31A3FB-76FE-4794-BF08-ACCCF45472BB}">
      <dsp:nvSpPr>
        <dsp:cNvPr id="0" name=""/>
        <dsp:cNvSpPr/>
      </dsp:nvSpPr>
      <dsp:spPr>
        <a:xfrm>
          <a:off x="0" y="1384035"/>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IE" sz="2600" kern="1200" dirty="0"/>
            <a:t>120 First Year/</a:t>
          </a:r>
          <a:r>
            <a:rPr lang="en-IE" sz="2600" kern="1200" dirty="0">
              <a:latin typeface="Calibri Light" panose="020F0302020204030204"/>
            </a:rPr>
            <a:t>139 Second</a:t>
          </a:r>
          <a:r>
            <a:rPr lang="en-IE" sz="2600" kern="1200" dirty="0"/>
            <a:t> Year/120 Third Year/113 Transition Year/116 Fifth Year/104 Sixth Year</a:t>
          </a:r>
          <a:endParaRPr lang="en-US" sz="2600" kern="1200" dirty="0"/>
        </a:p>
      </dsp:txBody>
      <dsp:txXfrm>
        <a:off x="0" y="1384035"/>
        <a:ext cx="5175384" cy="1384035"/>
      </dsp:txXfrm>
    </dsp:sp>
    <dsp:sp modelId="{599A6397-F66F-462F-90B2-2DC55313F3C5}">
      <dsp:nvSpPr>
        <dsp:cNvPr id="0" name=""/>
        <dsp:cNvSpPr/>
      </dsp:nvSpPr>
      <dsp:spPr>
        <a:xfrm>
          <a:off x="0" y="2768070"/>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F2C8B6-9592-4366-B178-03C45DAC9941}">
      <dsp:nvSpPr>
        <dsp:cNvPr id="0" name=""/>
        <dsp:cNvSpPr/>
      </dsp:nvSpPr>
      <dsp:spPr>
        <a:xfrm>
          <a:off x="0" y="2768070"/>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IE" sz="2600" kern="1200" dirty="0"/>
            <a:t>83 staff  </a:t>
          </a:r>
          <a:endParaRPr lang="en-US" sz="2600" kern="1200" dirty="0"/>
        </a:p>
      </dsp:txBody>
      <dsp:txXfrm>
        <a:off x="0" y="2768070"/>
        <a:ext cx="5175384" cy="1384035"/>
      </dsp:txXfrm>
    </dsp:sp>
    <dsp:sp modelId="{7A7B4EFB-D42F-4804-B85D-D548317A5B5E}">
      <dsp:nvSpPr>
        <dsp:cNvPr id="0" name=""/>
        <dsp:cNvSpPr/>
      </dsp:nvSpPr>
      <dsp:spPr>
        <a:xfrm>
          <a:off x="0" y="4152105"/>
          <a:ext cx="517538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26C6FE-5618-4467-A8FC-2E36A2D5150D}">
      <dsp:nvSpPr>
        <dsp:cNvPr id="0" name=""/>
        <dsp:cNvSpPr/>
      </dsp:nvSpPr>
      <dsp:spPr>
        <a:xfrm>
          <a:off x="0" y="4152105"/>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IE" sz="2600" kern="1200" dirty="0"/>
            <a:t>Parents’ Council, Students’ Council, Shared responsibility on committees to review school issues.</a:t>
          </a:r>
          <a:endParaRPr lang="en-US" sz="2600" kern="1200" dirty="0"/>
        </a:p>
      </dsp:txBody>
      <dsp:txXfrm>
        <a:off x="0" y="4152105"/>
        <a:ext cx="5175384" cy="13840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9D1F8-0BB8-4483-A508-DB8313741FF5}">
      <dsp:nvSpPr>
        <dsp:cNvPr id="0" name=""/>
        <dsp:cNvSpPr/>
      </dsp:nvSpPr>
      <dsp:spPr>
        <a:xfrm>
          <a:off x="0" y="675"/>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63F55-681E-4EB6-9F58-AE1E1D2C3645}">
      <dsp:nvSpPr>
        <dsp:cNvPr id="0" name=""/>
        <dsp:cNvSpPr/>
      </dsp:nvSpPr>
      <dsp:spPr>
        <a:xfrm>
          <a:off x="0" y="675"/>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IE" sz="3700" kern="1200"/>
            <a:t>Junior Certificate</a:t>
          </a:r>
          <a:endParaRPr lang="en-US" sz="3700" kern="1200"/>
        </a:p>
      </dsp:txBody>
      <dsp:txXfrm>
        <a:off x="0" y="675"/>
        <a:ext cx="5175384" cy="1106957"/>
      </dsp:txXfrm>
    </dsp:sp>
    <dsp:sp modelId="{CCD9F02F-F01A-462C-99AB-0B3465A32C1D}">
      <dsp:nvSpPr>
        <dsp:cNvPr id="0" name=""/>
        <dsp:cNvSpPr/>
      </dsp:nvSpPr>
      <dsp:spPr>
        <a:xfrm>
          <a:off x="0" y="1107633"/>
          <a:ext cx="5175384"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2916BA-E3C2-4CB5-B815-247803039B0A}">
      <dsp:nvSpPr>
        <dsp:cNvPr id="0" name=""/>
        <dsp:cNvSpPr/>
      </dsp:nvSpPr>
      <dsp:spPr>
        <a:xfrm>
          <a:off x="0" y="1107633"/>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IE" sz="3700" kern="1200"/>
            <a:t>Transition Year (Optional)</a:t>
          </a:r>
          <a:endParaRPr lang="en-US" sz="3700" kern="1200"/>
        </a:p>
      </dsp:txBody>
      <dsp:txXfrm>
        <a:off x="0" y="1107633"/>
        <a:ext cx="5175384" cy="1106957"/>
      </dsp:txXfrm>
    </dsp:sp>
    <dsp:sp modelId="{82B11CEE-C6DC-4984-8C2C-41D31A19338C}">
      <dsp:nvSpPr>
        <dsp:cNvPr id="0" name=""/>
        <dsp:cNvSpPr/>
      </dsp:nvSpPr>
      <dsp:spPr>
        <a:xfrm>
          <a:off x="0" y="2214591"/>
          <a:ext cx="5175384"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40FCA5-912C-40C0-BEE1-E7FB0FD122F0}">
      <dsp:nvSpPr>
        <dsp:cNvPr id="0" name=""/>
        <dsp:cNvSpPr/>
      </dsp:nvSpPr>
      <dsp:spPr>
        <a:xfrm>
          <a:off x="0" y="2214591"/>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IE" sz="3700" kern="1200"/>
            <a:t>Leaving Certificate</a:t>
          </a:r>
          <a:endParaRPr lang="en-US" sz="3700" kern="1200"/>
        </a:p>
      </dsp:txBody>
      <dsp:txXfrm>
        <a:off x="0" y="2214591"/>
        <a:ext cx="5175384" cy="1106957"/>
      </dsp:txXfrm>
    </dsp:sp>
    <dsp:sp modelId="{449CF18F-6C33-4CC9-B8F9-84AE5B1BF09C}">
      <dsp:nvSpPr>
        <dsp:cNvPr id="0" name=""/>
        <dsp:cNvSpPr/>
      </dsp:nvSpPr>
      <dsp:spPr>
        <a:xfrm>
          <a:off x="0" y="3321549"/>
          <a:ext cx="5175384"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1692D4-8952-462A-AB74-C4A2FA9D705A}">
      <dsp:nvSpPr>
        <dsp:cNvPr id="0" name=""/>
        <dsp:cNvSpPr/>
      </dsp:nvSpPr>
      <dsp:spPr>
        <a:xfrm>
          <a:off x="0" y="3321549"/>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IE" sz="3700" kern="1200"/>
            <a:t>L.C.V.P.</a:t>
          </a:r>
          <a:endParaRPr lang="en-US" sz="3700" kern="1200"/>
        </a:p>
      </dsp:txBody>
      <dsp:txXfrm>
        <a:off x="0" y="3321549"/>
        <a:ext cx="5175384" cy="1106957"/>
      </dsp:txXfrm>
    </dsp:sp>
    <dsp:sp modelId="{0B6898B2-6662-4FE8-8CA4-5149BEA64F84}">
      <dsp:nvSpPr>
        <dsp:cNvPr id="0" name=""/>
        <dsp:cNvSpPr/>
      </dsp:nvSpPr>
      <dsp:spPr>
        <a:xfrm>
          <a:off x="0" y="4428507"/>
          <a:ext cx="51753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979E6C-AD2D-4039-9F50-1A866034254E}">
      <dsp:nvSpPr>
        <dsp:cNvPr id="0" name=""/>
        <dsp:cNvSpPr/>
      </dsp:nvSpPr>
      <dsp:spPr>
        <a:xfrm>
          <a:off x="0" y="4428507"/>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IE" sz="3700" kern="1200"/>
            <a:t>L.C.A.</a:t>
          </a:r>
          <a:endParaRPr lang="en-US" sz="3700" kern="1200"/>
        </a:p>
      </dsp:txBody>
      <dsp:txXfrm>
        <a:off x="0" y="4428507"/>
        <a:ext cx="5175384" cy="11069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8040D-6E6F-434D-8FDD-58A7DE788BF2}">
      <dsp:nvSpPr>
        <dsp:cNvPr id="0" name=""/>
        <dsp:cNvSpPr/>
      </dsp:nvSpPr>
      <dsp:spPr>
        <a:xfrm>
          <a:off x="0" y="1445"/>
          <a:ext cx="4838958" cy="6158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E4BFB5-F18F-4918-8335-C5CBFCDCC0D1}">
      <dsp:nvSpPr>
        <dsp:cNvPr id="0" name=""/>
        <dsp:cNvSpPr/>
      </dsp:nvSpPr>
      <dsp:spPr>
        <a:xfrm>
          <a:off x="186298" y="140014"/>
          <a:ext cx="338723" cy="3387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B1BF3B-6717-44F6-96C2-E071E1AB331A}">
      <dsp:nvSpPr>
        <dsp:cNvPr id="0" name=""/>
        <dsp:cNvSpPr/>
      </dsp:nvSpPr>
      <dsp:spPr>
        <a:xfrm>
          <a:off x="711320" y="1445"/>
          <a:ext cx="4127637" cy="615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179" tIns="65179" rIns="65179" bIns="65179" numCol="1" spcCol="1270" anchor="ctr" anchorCtr="0">
          <a:noAutofit/>
        </a:bodyPr>
        <a:lstStyle/>
        <a:p>
          <a:pPr marL="0" lvl="0" indent="0" algn="l" defTabSz="755650">
            <a:lnSpc>
              <a:spcPct val="90000"/>
            </a:lnSpc>
            <a:spcBef>
              <a:spcPct val="0"/>
            </a:spcBef>
            <a:spcAft>
              <a:spcPct val="35000"/>
            </a:spcAft>
            <a:buNone/>
          </a:pPr>
          <a:r>
            <a:rPr lang="en-IE" sz="1700" kern="1200"/>
            <a:t>Students take 8 subjects in Junior Cycle Examination</a:t>
          </a:r>
          <a:endParaRPr lang="en-US" sz="1700" kern="1200"/>
        </a:p>
      </dsp:txBody>
      <dsp:txXfrm>
        <a:off x="711320" y="1445"/>
        <a:ext cx="4127637" cy="615861"/>
      </dsp:txXfrm>
    </dsp:sp>
    <dsp:sp modelId="{1EBAF1F8-231B-4C20-AEDA-FF6832442B53}">
      <dsp:nvSpPr>
        <dsp:cNvPr id="0" name=""/>
        <dsp:cNvSpPr/>
      </dsp:nvSpPr>
      <dsp:spPr>
        <a:xfrm>
          <a:off x="0" y="771272"/>
          <a:ext cx="4838958" cy="6158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6DD1A1-843E-44A0-A5C6-831BC511B743}">
      <dsp:nvSpPr>
        <dsp:cNvPr id="0" name=""/>
        <dsp:cNvSpPr/>
      </dsp:nvSpPr>
      <dsp:spPr>
        <a:xfrm>
          <a:off x="186298" y="909841"/>
          <a:ext cx="338723" cy="3387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5E6A39-253E-4C85-8D0A-7A923067F7C9}">
      <dsp:nvSpPr>
        <dsp:cNvPr id="0" name=""/>
        <dsp:cNvSpPr/>
      </dsp:nvSpPr>
      <dsp:spPr>
        <a:xfrm>
          <a:off x="711320" y="771272"/>
          <a:ext cx="4127637" cy="615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179" tIns="65179" rIns="65179" bIns="65179" numCol="1" spcCol="1270" anchor="ctr" anchorCtr="0">
          <a:noAutofit/>
        </a:bodyPr>
        <a:lstStyle/>
        <a:p>
          <a:pPr marL="0" lvl="0" indent="0" algn="l" defTabSz="755650">
            <a:lnSpc>
              <a:spcPct val="90000"/>
            </a:lnSpc>
            <a:spcBef>
              <a:spcPct val="0"/>
            </a:spcBef>
            <a:spcAft>
              <a:spcPct val="35000"/>
            </a:spcAft>
            <a:buNone/>
          </a:pPr>
          <a:r>
            <a:rPr lang="en-IE" sz="1700" kern="1200"/>
            <a:t>Irish</a:t>
          </a:r>
          <a:endParaRPr lang="en-US" sz="1700" kern="1200"/>
        </a:p>
      </dsp:txBody>
      <dsp:txXfrm>
        <a:off x="711320" y="771272"/>
        <a:ext cx="4127637" cy="615861"/>
      </dsp:txXfrm>
    </dsp:sp>
    <dsp:sp modelId="{3A59D379-CF59-4ED5-AFD0-10BDF24F53D5}">
      <dsp:nvSpPr>
        <dsp:cNvPr id="0" name=""/>
        <dsp:cNvSpPr/>
      </dsp:nvSpPr>
      <dsp:spPr>
        <a:xfrm>
          <a:off x="0" y="1541099"/>
          <a:ext cx="4838958" cy="6158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C39D56-9CB2-4D0D-80B9-5C92CD8C3E92}">
      <dsp:nvSpPr>
        <dsp:cNvPr id="0" name=""/>
        <dsp:cNvSpPr/>
      </dsp:nvSpPr>
      <dsp:spPr>
        <a:xfrm>
          <a:off x="186298" y="1679668"/>
          <a:ext cx="338723" cy="3387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36B43C-D645-4C83-9C5F-A3E5C949EB6B}">
      <dsp:nvSpPr>
        <dsp:cNvPr id="0" name=""/>
        <dsp:cNvSpPr/>
      </dsp:nvSpPr>
      <dsp:spPr>
        <a:xfrm>
          <a:off x="711320" y="1541099"/>
          <a:ext cx="4127637" cy="615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179" tIns="65179" rIns="65179" bIns="65179" numCol="1" spcCol="1270" anchor="ctr" anchorCtr="0">
          <a:noAutofit/>
        </a:bodyPr>
        <a:lstStyle/>
        <a:p>
          <a:pPr marL="0" lvl="0" indent="0" algn="l" defTabSz="755650">
            <a:lnSpc>
              <a:spcPct val="90000"/>
            </a:lnSpc>
            <a:spcBef>
              <a:spcPct val="0"/>
            </a:spcBef>
            <a:spcAft>
              <a:spcPct val="35000"/>
            </a:spcAft>
            <a:buNone/>
          </a:pPr>
          <a:r>
            <a:rPr lang="en-IE" sz="1700" kern="1200"/>
            <a:t>English</a:t>
          </a:r>
          <a:endParaRPr lang="en-US" sz="1700" kern="1200"/>
        </a:p>
      </dsp:txBody>
      <dsp:txXfrm>
        <a:off x="711320" y="1541099"/>
        <a:ext cx="4127637" cy="615861"/>
      </dsp:txXfrm>
    </dsp:sp>
    <dsp:sp modelId="{CFB8F90C-8A2A-4DE9-AC9B-4253B571A9C4}">
      <dsp:nvSpPr>
        <dsp:cNvPr id="0" name=""/>
        <dsp:cNvSpPr/>
      </dsp:nvSpPr>
      <dsp:spPr>
        <a:xfrm>
          <a:off x="0" y="2310926"/>
          <a:ext cx="4838958" cy="6158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47B23E-85C0-475E-A787-C68FC33B51DC}">
      <dsp:nvSpPr>
        <dsp:cNvPr id="0" name=""/>
        <dsp:cNvSpPr/>
      </dsp:nvSpPr>
      <dsp:spPr>
        <a:xfrm>
          <a:off x="186298" y="2449495"/>
          <a:ext cx="338723" cy="3387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A6F46E-4D44-40A6-81EA-C9F2FACB85FE}">
      <dsp:nvSpPr>
        <dsp:cNvPr id="0" name=""/>
        <dsp:cNvSpPr/>
      </dsp:nvSpPr>
      <dsp:spPr>
        <a:xfrm>
          <a:off x="711320" y="2310926"/>
          <a:ext cx="4127637" cy="615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179" tIns="65179" rIns="65179" bIns="65179" numCol="1" spcCol="1270" anchor="ctr" anchorCtr="0">
          <a:noAutofit/>
        </a:bodyPr>
        <a:lstStyle/>
        <a:p>
          <a:pPr marL="0" lvl="0" indent="0" algn="l" defTabSz="755650">
            <a:lnSpc>
              <a:spcPct val="90000"/>
            </a:lnSpc>
            <a:spcBef>
              <a:spcPct val="0"/>
            </a:spcBef>
            <a:spcAft>
              <a:spcPct val="35000"/>
            </a:spcAft>
            <a:buNone/>
          </a:pPr>
          <a:r>
            <a:rPr lang="en-IE" sz="1700" kern="1200"/>
            <a:t>Maths</a:t>
          </a:r>
          <a:endParaRPr lang="en-US" sz="1700" kern="1200"/>
        </a:p>
      </dsp:txBody>
      <dsp:txXfrm>
        <a:off x="711320" y="2310926"/>
        <a:ext cx="4127637" cy="615861"/>
      </dsp:txXfrm>
    </dsp:sp>
    <dsp:sp modelId="{DFF8BAED-93DB-4CCD-83D7-EF80BE3E129F}">
      <dsp:nvSpPr>
        <dsp:cNvPr id="0" name=""/>
        <dsp:cNvSpPr/>
      </dsp:nvSpPr>
      <dsp:spPr>
        <a:xfrm>
          <a:off x="0" y="3080753"/>
          <a:ext cx="4838958" cy="6158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565100-7121-4F33-9835-0195DD9AA910}">
      <dsp:nvSpPr>
        <dsp:cNvPr id="0" name=""/>
        <dsp:cNvSpPr/>
      </dsp:nvSpPr>
      <dsp:spPr>
        <a:xfrm>
          <a:off x="186298" y="3219322"/>
          <a:ext cx="338723" cy="3387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264A52-2DF1-4A0B-B94E-91CA7CCA8AF7}">
      <dsp:nvSpPr>
        <dsp:cNvPr id="0" name=""/>
        <dsp:cNvSpPr/>
      </dsp:nvSpPr>
      <dsp:spPr>
        <a:xfrm>
          <a:off x="711320" y="3080753"/>
          <a:ext cx="4127637" cy="615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179" tIns="65179" rIns="65179" bIns="65179" numCol="1" spcCol="1270" anchor="ctr" anchorCtr="0">
          <a:noAutofit/>
        </a:bodyPr>
        <a:lstStyle/>
        <a:p>
          <a:pPr marL="0" lvl="0" indent="0" algn="l" defTabSz="755650">
            <a:lnSpc>
              <a:spcPct val="90000"/>
            </a:lnSpc>
            <a:spcBef>
              <a:spcPct val="0"/>
            </a:spcBef>
            <a:spcAft>
              <a:spcPct val="35000"/>
            </a:spcAft>
            <a:buNone/>
          </a:pPr>
          <a:r>
            <a:rPr lang="en-IE" sz="1700" kern="1200"/>
            <a:t>History</a:t>
          </a:r>
          <a:endParaRPr lang="en-US" sz="1700" kern="1200"/>
        </a:p>
      </dsp:txBody>
      <dsp:txXfrm>
        <a:off x="711320" y="3080753"/>
        <a:ext cx="4127637" cy="615861"/>
      </dsp:txXfrm>
    </dsp:sp>
    <dsp:sp modelId="{C6196596-6B0E-4D27-8817-CDBF7021C7F5}">
      <dsp:nvSpPr>
        <dsp:cNvPr id="0" name=""/>
        <dsp:cNvSpPr/>
      </dsp:nvSpPr>
      <dsp:spPr>
        <a:xfrm>
          <a:off x="0" y="3850580"/>
          <a:ext cx="4838958" cy="6158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0E1184-919F-489D-9BFD-73C59A474BD2}">
      <dsp:nvSpPr>
        <dsp:cNvPr id="0" name=""/>
        <dsp:cNvSpPr/>
      </dsp:nvSpPr>
      <dsp:spPr>
        <a:xfrm>
          <a:off x="186298" y="3989148"/>
          <a:ext cx="338723" cy="33872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54D6AA-22B7-47EC-BF04-37E8A43324A3}">
      <dsp:nvSpPr>
        <dsp:cNvPr id="0" name=""/>
        <dsp:cNvSpPr/>
      </dsp:nvSpPr>
      <dsp:spPr>
        <a:xfrm>
          <a:off x="711320" y="3850580"/>
          <a:ext cx="4127637" cy="615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179" tIns="65179" rIns="65179" bIns="65179" numCol="1" spcCol="1270" anchor="ctr" anchorCtr="0">
          <a:noAutofit/>
        </a:bodyPr>
        <a:lstStyle/>
        <a:p>
          <a:pPr marL="0" lvl="0" indent="0" algn="l" defTabSz="755650">
            <a:lnSpc>
              <a:spcPct val="90000"/>
            </a:lnSpc>
            <a:spcBef>
              <a:spcPct val="0"/>
            </a:spcBef>
            <a:spcAft>
              <a:spcPct val="35000"/>
            </a:spcAft>
            <a:buNone/>
          </a:pPr>
          <a:r>
            <a:rPr lang="en-IE" sz="1700" kern="1200"/>
            <a:t>Geography</a:t>
          </a:r>
          <a:endParaRPr lang="en-US" sz="1700" kern="1200"/>
        </a:p>
      </dsp:txBody>
      <dsp:txXfrm>
        <a:off x="711320" y="3850580"/>
        <a:ext cx="4127637" cy="6158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05615-5D48-4025-A98F-8C45DC9C7E6C}">
      <dsp:nvSpPr>
        <dsp:cNvPr id="0" name=""/>
        <dsp:cNvSpPr/>
      </dsp:nvSpPr>
      <dsp:spPr>
        <a:xfrm>
          <a:off x="0" y="1854"/>
          <a:ext cx="4838958" cy="9398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675650-C0D8-4C5A-B960-8758D82D987F}">
      <dsp:nvSpPr>
        <dsp:cNvPr id="0" name=""/>
        <dsp:cNvSpPr/>
      </dsp:nvSpPr>
      <dsp:spPr>
        <a:xfrm>
          <a:off x="284297" y="213315"/>
          <a:ext cx="516904" cy="516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44DCF1-41B4-475E-AAD6-751EDE0A11F6}">
      <dsp:nvSpPr>
        <dsp:cNvPr id="0" name=""/>
        <dsp:cNvSpPr/>
      </dsp:nvSpPr>
      <dsp:spPr>
        <a:xfrm>
          <a:off x="1085500" y="1854"/>
          <a:ext cx="3753457" cy="939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65" tIns="99465" rIns="99465" bIns="99465" numCol="1" spcCol="1270" anchor="ctr" anchorCtr="0">
          <a:noAutofit/>
        </a:bodyPr>
        <a:lstStyle/>
        <a:p>
          <a:pPr marL="0" lvl="0" indent="0" algn="l" defTabSz="666750">
            <a:lnSpc>
              <a:spcPct val="90000"/>
            </a:lnSpc>
            <a:spcBef>
              <a:spcPct val="0"/>
            </a:spcBef>
            <a:spcAft>
              <a:spcPct val="35000"/>
            </a:spcAft>
            <a:buNone/>
          </a:pPr>
          <a:r>
            <a:rPr lang="en-IE" sz="1500" kern="1200" dirty="0"/>
            <a:t>3 other subjects from (Science, French, German, Business Studies, Visual Art, Music, Graphics, Wood Technology, </a:t>
          </a:r>
          <a:r>
            <a:rPr lang="en-IE" sz="1500" kern="1200" dirty="0">
              <a:latin typeface="Calibri Light" panose="020F0302020204030204"/>
            </a:rPr>
            <a:t>Classics</a:t>
          </a:r>
          <a:r>
            <a:rPr lang="en-IE" sz="1500" kern="1200" dirty="0"/>
            <a:t>).</a:t>
          </a:r>
          <a:endParaRPr lang="en-US" sz="1500" kern="1200" dirty="0"/>
        </a:p>
      </dsp:txBody>
      <dsp:txXfrm>
        <a:off x="1085500" y="1854"/>
        <a:ext cx="3753457" cy="939827"/>
      </dsp:txXfrm>
    </dsp:sp>
    <dsp:sp modelId="{2A2DBB30-89AE-4011-A481-12187BFE6A3D}">
      <dsp:nvSpPr>
        <dsp:cNvPr id="0" name=""/>
        <dsp:cNvSpPr/>
      </dsp:nvSpPr>
      <dsp:spPr>
        <a:xfrm>
          <a:off x="0" y="1176638"/>
          <a:ext cx="4838958" cy="9398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16FF30-372F-41CE-A2CE-62DD6CE51E03}">
      <dsp:nvSpPr>
        <dsp:cNvPr id="0" name=""/>
        <dsp:cNvSpPr/>
      </dsp:nvSpPr>
      <dsp:spPr>
        <a:xfrm>
          <a:off x="284297" y="1388099"/>
          <a:ext cx="516904" cy="516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F16E21-9C85-48F8-9977-52FD34CA7BA6}">
      <dsp:nvSpPr>
        <dsp:cNvPr id="0" name=""/>
        <dsp:cNvSpPr/>
      </dsp:nvSpPr>
      <dsp:spPr>
        <a:xfrm>
          <a:off x="1085500" y="1176638"/>
          <a:ext cx="3753457" cy="939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65" tIns="99465" rIns="99465" bIns="99465" numCol="1" spcCol="1270" anchor="ctr" anchorCtr="0">
          <a:noAutofit/>
        </a:bodyPr>
        <a:lstStyle/>
        <a:p>
          <a:pPr marL="0" lvl="0" indent="0" algn="l" defTabSz="666750">
            <a:lnSpc>
              <a:spcPct val="90000"/>
            </a:lnSpc>
            <a:spcBef>
              <a:spcPct val="0"/>
            </a:spcBef>
            <a:spcAft>
              <a:spcPct val="35000"/>
            </a:spcAft>
            <a:buNone/>
          </a:pPr>
          <a:r>
            <a:rPr lang="en-IE" sz="1500" kern="1200" dirty="0"/>
            <a:t>Computer Studies</a:t>
          </a:r>
          <a:endParaRPr lang="en-US" sz="1500" kern="1200" dirty="0"/>
        </a:p>
      </dsp:txBody>
      <dsp:txXfrm>
        <a:off x="1085500" y="1176638"/>
        <a:ext cx="3753457" cy="939827"/>
      </dsp:txXfrm>
    </dsp:sp>
    <dsp:sp modelId="{2F22AC6D-7748-41F9-ACEE-7A94D2D76FA4}">
      <dsp:nvSpPr>
        <dsp:cNvPr id="0" name=""/>
        <dsp:cNvSpPr/>
      </dsp:nvSpPr>
      <dsp:spPr>
        <a:xfrm>
          <a:off x="0" y="2351421"/>
          <a:ext cx="4838958" cy="9398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2077EC-6EF5-4806-9E31-206A6D938447}">
      <dsp:nvSpPr>
        <dsp:cNvPr id="0" name=""/>
        <dsp:cNvSpPr/>
      </dsp:nvSpPr>
      <dsp:spPr>
        <a:xfrm>
          <a:off x="284297" y="2562882"/>
          <a:ext cx="516904" cy="516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9439E0-BE18-48C2-9D7A-D926A1307338}">
      <dsp:nvSpPr>
        <dsp:cNvPr id="0" name=""/>
        <dsp:cNvSpPr/>
      </dsp:nvSpPr>
      <dsp:spPr>
        <a:xfrm>
          <a:off x="1085500" y="2351421"/>
          <a:ext cx="3753457" cy="939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65" tIns="99465" rIns="99465" bIns="99465" numCol="1" spcCol="1270" anchor="ctr" anchorCtr="0">
          <a:noAutofit/>
        </a:bodyPr>
        <a:lstStyle/>
        <a:p>
          <a:pPr marL="0" lvl="0" indent="0" algn="l" defTabSz="666750">
            <a:lnSpc>
              <a:spcPct val="90000"/>
            </a:lnSpc>
            <a:spcBef>
              <a:spcPct val="0"/>
            </a:spcBef>
            <a:spcAft>
              <a:spcPct val="35000"/>
            </a:spcAft>
            <a:buNone/>
          </a:pPr>
          <a:r>
            <a:rPr lang="en-IE" sz="1500" kern="1200" dirty="0"/>
            <a:t>Guidance</a:t>
          </a:r>
          <a:endParaRPr lang="en-US" sz="1500" kern="1200" dirty="0"/>
        </a:p>
      </dsp:txBody>
      <dsp:txXfrm>
        <a:off x="1085500" y="2351421"/>
        <a:ext cx="3753457" cy="939827"/>
      </dsp:txXfrm>
    </dsp:sp>
    <dsp:sp modelId="{EF1C09B9-7CB4-452D-A20B-452A961772D7}">
      <dsp:nvSpPr>
        <dsp:cNvPr id="0" name=""/>
        <dsp:cNvSpPr/>
      </dsp:nvSpPr>
      <dsp:spPr>
        <a:xfrm>
          <a:off x="0" y="3526205"/>
          <a:ext cx="4838958" cy="9398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EB1570-025D-489C-BAEF-BEAB30D32B84}">
      <dsp:nvSpPr>
        <dsp:cNvPr id="0" name=""/>
        <dsp:cNvSpPr/>
      </dsp:nvSpPr>
      <dsp:spPr>
        <a:xfrm>
          <a:off x="284297" y="3737666"/>
          <a:ext cx="516904" cy="516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45712E-8793-401C-8543-BCE96A5C025A}">
      <dsp:nvSpPr>
        <dsp:cNvPr id="0" name=""/>
        <dsp:cNvSpPr/>
      </dsp:nvSpPr>
      <dsp:spPr>
        <a:xfrm>
          <a:off x="1085500" y="3526205"/>
          <a:ext cx="3753457" cy="939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65" tIns="99465" rIns="99465" bIns="99465" numCol="1" spcCol="1270" anchor="ctr" anchorCtr="0">
          <a:noAutofit/>
        </a:bodyPr>
        <a:lstStyle/>
        <a:p>
          <a:pPr marL="0" lvl="0" indent="0" algn="l" defTabSz="666750">
            <a:lnSpc>
              <a:spcPct val="90000"/>
            </a:lnSpc>
            <a:spcBef>
              <a:spcPct val="0"/>
            </a:spcBef>
            <a:spcAft>
              <a:spcPct val="35000"/>
            </a:spcAft>
            <a:buNone/>
          </a:pPr>
          <a:r>
            <a:rPr lang="en-IE" sz="1500" kern="1200" dirty="0"/>
            <a:t>Religious Education</a:t>
          </a:r>
          <a:endParaRPr lang="en-US" sz="1500" kern="1200" dirty="0"/>
        </a:p>
      </dsp:txBody>
      <dsp:txXfrm>
        <a:off x="1085500" y="3526205"/>
        <a:ext cx="3753457" cy="9398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6CEA2-4963-4533-8907-7E85A7057571}">
      <dsp:nvSpPr>
        <dsp:cNvPr id="0" name=""/>
        <dsp:cNvSpPr/>
      </dsp:nvSpPr>
      <dsp:spPr>
        <a:xfrm>
          <a:off x="0" y="2703"/>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F5E9E8-83C7-4E1B-BEE2-DDD68467C093}">
      <dsp:nvSpPr>
        <dsp:cNvPr id="0" name=""/>
        <dsp:cNvSpPr/>
      </dsp:nvSpPr>
      <dsp:spPr>
        <a:xfrm>
          <a:off x="0" y="2703"/>
          <a:ext cx="5175384"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IE" sz="1900" kern="1200" dirty="0"/>
            <a:t>English, Irish, Maths, Religion, Biology, Chemistry, Physics, P.E., Enterprise Education, Art, French/German, Woodwork, Home Economics,</a:t>
          </a:r>
          <a:r>
            <a:rPr lang="en-IE" sz="1900" kern="1200" dirty="0">
              <a:latin typeface="Calibri Light" panose="020F0302020204030204"/>
            </a:rPr>
            <a:t> </a:t>
          </a:r>
          <a:r>
            <a:rPr lang="en-IE" sz="1900" kern="1200" dirty="0"/>
            <a:t> Environmental Studies, Drama, History, Cultural Studies(Chinese Language and Culture), Career Guidance, Computer Studies, Road Safety.</a:t>
          </a:r>
          <a:endParaRPr lang="en-US" sz="1900" kern="1200" dirty="0"/>
        </a:p>
      </dsp:txBody>
      <dsp:txXfrm>
        <a:off x="0" y="2703"/>
        <a:ext cx="5175384" cy="1843578"/>
      </dsp:txXfrm>
    </dsp:sp>
    <dsp:sp modelId="{3D89950F-44F4-4087-B368-75943BDCD216}">
      <dsp:nvSpPr>
        <dsp:cNvPr id="0" name=""/>
        <dsp:cNvSpPr/>
      </dsp:nvSpPr>
      <dsp:spPr>
        <a:xfrm>
          <a:off x="0" y="1846281"/>
          <a:ext cx="5175384"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430624-1DE2-46D7-8C57-BF95083055D4}">
      <dsp:nvSpPr>
        <dsp:cNvPr id="0" name=""/>
        <dsp:cNvSpPr/>
      </dsp:nvSpPr>
      <dsp:spPr>
        <a:xfrm>
          <a:off x="0" y="1846281"/>
          <a:ext cx="5175384"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IE" sz="1900" kern="1200" dirty="0"/>
            <a:t>Work Experience- 1 day per week</a:t>
          </a:r>
          <a:r>
            <a:rPr lang="en-IE" sz="1900" kern="1200" dirty="0">
              <a:latin typeface="Calibri Light" panose="020F0302020204030204"/>
            </a:rPr>
            <a:t> . Students go to the Presentation for cooking and craft classes. Girls come to the CBS for Enterprise and Woodwork classes</a:t>
          </a:r>
        </a:p>
      </dsp:txBody>
      <dsp:txXfrm>
        <a:off x="0" y="1846281"/>
        <a:ext cx="5175384" cy="1843578"/>
      </dsp:txXfrm>
    </dsp:sp>
    <dsp:sp modelId="{63F24FF4-D0A1-42A0-B5C4-9950D4E991B1}">
      <dsp:nvSpPr>
        <dsp:cNvPr id="0" name=""/>
        <dsp:cNvSpPr/>
      </dsp:nvSpPr>
      <dsp:spPr>
        <a:xfrm>
          <a:off x="0" y="3689859"/>
          <a:ext cx="51753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B4E051-DD37-49A4-983B-B0CA3E65525D}">
      <dsp:nvSpPr>
        <dsp:cNvPr id="0" name=""/>
        <dsp:cNvSpPr/>
      </dsp:nvSpPr>
      <dsp:spPr>
        <a:xfrm>
          <a:off x="0" y="3689859"/>
          <a:ext cx="5175384"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IE" sz="1900" kern="1200" dirty="0"/>
            <a:t>Various </a:t>
          </a:r>
          <a:r>
            <a:rPr lang="en-IE" sz="1900" kern="1200" dirty="0">
              <a:latin typeface="Calibri Light" panose="020F0302020204030204"/>
            </a:rPr>
            <a:t>Other</a:t>
          </a:r>
          <a:r>
            <a:rPr lang="en-IE" sz="1900" kern="1200" dirty="0"/>
            <a:t> Modules-Dance, Consent</a:t>
          </a:r>
          <a:r>
            <a:rPr lang="en-IE" sz="1900" kern="1200" dirty="0">
              <a:latin typeface="Calibri Light" panose="020F0302020204030204"/>
            </a:rPr>
            <a:t>, Drumming.</a:t>
          </a:r>
          <a:endParaRPr lang="en-IE" sz="1900" kern="1200" dirty="0"/>
        </a:p>
      </dsp:txBody>
      <dsp:txXfrm>
        <a:off x="0" y="3689859"/>
        <a:ext cx="5175384" cy="18435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26301-22E4-48C8-A760-07DF965A3805}">
      <dsp:nvSpPr>
        <dsp:cNvPr id="0" name=""/>
        <dsp:cNvSpPr/>
      </dsp:nvSpPr>
      <dsp:spPr>
        <a:xfrm>
          <a:off x="0" y="280830"/>
          <a:ext cx="5175384" cy="2457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E" sz="2100" kern="1200"/>
            <a:t>The following subjects are offered: Irish, English, Maths, History, Geography, Physics, Chemistry, Biology, Applied Maths, Accounting, Business, Art, Construction Studies, German, French, Design and Communication Graphics, Music, Classics, Agricultural Science, P.E. and Economics</a:t>
          </a:r>
          <a:endParaRPr lang="en-US" sz="2100" kern="1200"/>
        </a:p>
      </dsp:txBody>
      <dsp:txXfrm>
        <a:off x="119941" y="400771"/>
        <a:ext cx="4935502" cy="2217118"/>
      </dsp:txXfrm>
    </dsp:sp>
    <dsp:sp modelId="{5F0A1BA9-E76F-4FEB-B99E-D626B7E3F224}">
      <dsp:nvSpPr>
        <dsp:cNvPr id="0" name=""/>
        <dsp:cNvSpPr/>
      </dsp:nvSpPr>
      <dsp:spPr>
        <a:xfrm>
          <a:off x="0" y="2798310"/>
          <a:ext cx="5175384" cy="24570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E" sz="2100" kern="1200"/>
            <a:t>7 subjects taken in L.C. </a:t>
          </a:r>
          <a:endParaRPr lang="en-US" sz="2100" kern="1200"/>
        </a:p>
      </dsp:txBody>
      <dsp:txXfrm>
        <a:off x="119941" y="2918251"/>
        <a:ext cx="4935502" cy="221711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D2371727-64A8-4451-ABE3-936C5A9A4C0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9635" name="Rectangle 3">
            <a:extLst>
              <a:ext uri="{FF2B5EF4-FFF2-40B4-BE49-F238E27FC236}">
                <a16:creationId xmlns:a16="http://schemas.microsoft.com/office/drawing/2014/main" id="{7FE14427-03A7-4883-9CC0-790669AC6C90}"/>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9636" name="Rectangle 4">
            <a:extLst>
              <a:ext uri="{FF2B5EF4-FFF2-40B4-BE49-F238E27FC236}">
                <a16:creationId xmlns:a16="http://schemas.microsoft.com/office/drawing/2014/main" id="{267DA413-AD77-47D9-8F59-A9344F8808CA}"/>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9637" name="Rectangle 5">
            <a:extLst>
              <a:ext uri="{FF2B5EF4-FFF2-40B4-BE49-F238E27FC236}">
                <a16:creationId xmlns:a16="http://schemas.microsoft.com/office/drawing/2014/main" id="{97043511-BB21-4688-9063-ADBAF8B05970}"/>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58BC35C-4EFE-4D07-BDE2-A25A1BA7E09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3625DD-73EA-4B53-8C1B-FB811291434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IE"/>
          </a:p>
        </p:txBody>
      </p:sp>
      <p:sp>
        <p:nvSpPr>
          <p:cNvPr id="3" name="Date Placeholder 2">
            <a:extLst>
              <a:ext uri="{FF2B5EF4-FFF2-40B4-BE49-F238E27FC236}">
                <a16:creationId xmlns:a16="http://schemas.microsoft.com/office/drawing/2014/main" id="{4FE3045C-FA5C-40F2-878A-9A748E2B77E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39DAD686-B745-4846-8983-1C618C929988}" type="datetimeFigureOut">
              <a:rPr lang="en-US"/>
              <a:pPr>
                <a:defRPr/>
              </a:pPr>
              <a:t>10/13/2023</a:t>
            </a:fld>
            <a:endParaRPr lang="en-IE"/>
          </a:p>
        </p:txBody>
      </p:sp>
      <p:sp>
        <p:nvSpPr>
          <p:cNvPr id="4" name="Slide Image Placeholder 3">
            <a:extLst>
              <a:ext uri="{FF2B5EF4-FFF2-40B4-BE49-F238E27FC236}">
                <a16:creationId xmlns:a16="http://schemas.microsoft.com/office/drawing/2014/main" id="{61B73DC1-71CC-4910-82B3-7A96C7538E8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a:extLst>
              <a:ext uri="{FF2B5EF4-FFF2-40B4-BE49-F238E27FC236}">
                <a16:creationId xmlns:a16="http://schemas.microsoft.com/office/drawing/2014/main" id="{F55A9184-FED8-4171-B08F-C4FC86E9178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E" noProof="0"/>
          </a:p>
        </p:txBody>
      </p:sp>
      <p:sp>
        <p:nvSpPr>
          <p:cNvPr id="6" name="Footer Placeholder 5">
            <a:extLst>
              <a:ext uri="{FF2B5EF4-FFF2-40B4-BE49-F238E27FC236}">
                <a16:creationId xmlns:a16="http://schemas.microsoft.com/office/drawing/2014/main" id="{416F4D96-1810-46D7-BA30-FA1106ED010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IE"/>
          </a:p>
        </p:txBody>
      </p:sp>
      <p:sp>
        <p:nvSpPr>
          <p:cNvPr id="7" name="Slide Number Placeholder 6">
            <a:extLst>
              <a:ext uri="{FF2B5EF4-FFF2-40B4-BE49-F238E27FC236}">
                <a16:creationId xmlns:a16="http://schemas.microsoft.com/office/drawing/2014/main" id="{DFF6FF5C-2865-4F3F-BAF5-AF36D8D0339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72A2B8-A137-4F2B-A707-0CBDE3EAD5DB}" type="slidenum">
              <a:rPr lang="en-IE" altLang="en-US"/>
              <a:pPr/>
              <a:t>‹#›</a:t>
            </a:fld>
            <a:endParaRPr lang="en-I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8E14FA21-4904-7484-FEBF-D72F668599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75A29F00-FD55-6455-4BEC-8207E64A33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6148" name="Slide Number Placeholder 3">
            <a:extLst>
              <a:ext uri="{FF2B5EF4-FFF2-40B4-BE49-F238E27FC236}">
                <a16:creationId xmlns:a16="http://schemas.microsoft.com/office/drawing/2014/main" id="{B3CCD87E-214E-B0BB-A8D9-1B48B7DB0D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582946-F4BF-4432-8321-EE6E7A1B3C3D}" type="slidenum">
              <a:rPr lang="en-IE" altLang="en-US"/>
              <a:pPr/>
              <a:t>1</a:t>
            </a:fld>
            <a:endParaRPr lang="en-IE"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876E24E-C5C8-22D4-E77D-B24EF32950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53CA45D6-E9DD-0E9A-0925-3070661269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26628" name="Slide Number Placeholder 3">
            <a:extLst>
              <a:ext uri="{FF2B5EF4-FFF2-40B4-BE49-F238E27FC236}">
                <a16:creationId xmlns:a16="http://schemas.microsoft.com/office/drawing/2014/main" id="{E620F602-AC15-3F40-4163-3AFC18096B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765D7A-A143-4CAE-8BAB-4D3D6F8D7E29}" type="slidenum">
              <a:rPr lang="en-IE" altLang="en-US"/>
              <a:pPr/>
              <a:t>10</a:t>
            </a:fld>
            <a:endParaRPr lang="en-IE"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7BD25402-1838-2F5C-1E51-825711EE1B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A3186C0D-CDC5-07CB-C2FF-A0643D582A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31748" name="Slide Number Placeholder 3">
            <a:extLst>
              <a:ext uri="{FF2B5EF4-FFF2-40B4-BE49-F238E27FC236}">
                <a16:creationId xmlns:a16="http://schemas.microsoft.com/office/drawing/2014/main" id="{F23AF2B2-61BE-2E62-E733-EC1798D784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92782C-3164-48AC-B4A8-25998F445462}" type="slidenum">
              <a:rPr lang="en-IE" altLang="en-US"/>
              <a:pPr/>
              <a:t>14</a:t>
            </a:fld>
            <a:endParaRPr lang="en-IE"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0CE6F40-9AED-7FA7-9CB0-BC454E4022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CA1404D4-3DF6-9611-5C04-CFCEA649FB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34820" name="Slide Number Placeholder 3">
            <a:extLst>
              <a:ext uri="{FF2B5EF4-FFF2-40B4-BE49-F238E27FC236}">
                <a16:creationId xmlns:a16="http://schemas.microsoft.com/office/drawing/2014/main" id="{92491AA9-3742-7E11-A98E-A485C02B15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4BD206-D216-4838-8B61-D3288CFA3212}" type="slidenum">
              <a:rPr lang="en-IE" altLang="en-US"/>
              <a:pPr/>
              <a:t>15</a:t>
            </a:fld>
            <a:endParaRPr lang="en-IE"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1C883BD-6FCE-A67D-6E66-79333DBEB0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0DA8F63A-7BD1-E2B9-346D-F5BF3BAE21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36868" name="Slide Number Placeholder 3">
            <a:extLst>
              <a:ext uri="{FF2B5EF4-FFF2-40B4-BE49-F238E27FC236}">
                <a16:creationId xmlns:a16="http://schemas.microsoft.com/office/drawing/2014/main" id="{B4E3D752-020C-EA88-A58D-917342B4C2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148CD7-2819-4688-B6B6-EA59B8B89049}" type="slidenum">
              <a:rPr lang="en-IE" altLang="en-US"/>
              <a:pPr/>
              <a:t>16</a:t>
            </a:fld>
            <a:endParaRPr lang="en-IE"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9BCF6331-AC55-F7ED-12CE-44DE083F64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B4D6944F-725C-F902-4FAB-5BE71A209F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altLang="en-US"/>
          </a:p>
        </p:txBody>
      </p:sp>
      <p:sp>
        <p:nvSpPr>
          <p:cNvPr id="38916" name="Slide Number Placeholder 3">
            <a:extLst>
              <a:ext uri="{FF2B5EF4-FFF2-40B4-BE49-F238E27FC236}">
                <a16:creationId xmlns:a16="http://schemas.microsoft.com/office/drawing/2014/main" id="{4DD57101-D882-6526-241D-3E0635B507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0612FA-5211-4E34-8F32-EC29AF53A058}" type="slidenum">
              <a:rPr lang="en-IE" altLang="en-US"/>
              <a:pPr/>
              <a:t>17</a:t>
            </a:fld>
            <a:endParaRPr lang="en-IE"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51A6503-7D7C-1833-F593-A769D09B57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ABED70EA-14EA-ED1A-8FF1-D4DD355EA3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40964" name="Slide Number Placeholder 3">
            <a:extLst>
              <a:ext uri="{FF2B5EF4-FFF2-40B4-BE49-F238E27FC236}">
                <a16:creationId xmlns:a16="http://schemas.microsoft.com/office/drawing/2014/main" id="{A722F363-9876-1678-1D35-FDE4A0CA3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76899-4ED0-49A7-8482-7FD266EA7268}" type="slidenum">
              <a:rPr lang="en-IE" altLang="en-US"/>
              <a:pPr/>
              <a:t>20</a:t>
            </a:fld>
            <a:endParaRPr lang="en-IE"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269B1BB0-B646-A202-EADC-70A157C6F2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65DFA58F-2F15-80E9-B89B-CBD0651678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44036" name="Slide Number Placeholder 3">
            <a:extLst>
              <a:ext uri="{FF2B5EF4-FFF2-40B4-BE49-F238E27FC236}">
                <a16:creationId xmlns:a16="http://schemas.microsoft.com/office/drawing/2014/main" id="{32609217-426B-9A45-5F32-EF81FCCF24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E2D3B2-91C3-42C7-94F9-2F00B2931CB8}" type="slidenum">
              <a:rPr lang="en-IE" altLang="en-US"/>
              <a:pPr/>
              <a:t>24</a:t>
            </a:fld>
            <a:endParaRPr lang="en-IE"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1F7795B9-6883-2CAD-B94A-42A35468B8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8E9ABD62-22C3-BA55-66A9-469F568AB4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altLang="en-US"/>
          </a:p>
        </p:txBody>
      </p:sp>
      <p:sp>
        <p:nvSpPr>
          <p:cNvPr id="47108" name="Slide Number Placeholder 3">
            <a:extLst>
              <a:ext uri="{FF2B5EF4-FFF2-40B4-BE49-F238E27FC236}">
                <a16:creationId xmlns:a16="http://schemas.microsoft.com/office/drawing/2014/main" id="{A9068E7A-F36A-14F5-12CC-63F63C0D3E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40E96D-FB7F-40DB-8196-584363CD70A0}" type="slidenum">
              <a:rPr lang="en-IE" altLang="en-US"/>
              <a:pPr/>
              <a:t>25</a:t>
            </a:fld>
            <a:endParaRPr lang="en-IE"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622B44A3-D3B6-052C-530C-BA59590109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05ADB5EB-7233-2557-5C7C-FB31C0F009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altLang="en-US"/>
          </a:p>
        </p:txBody>
      </p:sp>
      <p:sp>
        <p:nvSpPr>
          <p:cNvPr id="54276" name="Slide Number Placeholder 3">
            <a:extLst>
              <a:ext uri="{FF2B5EF4-FFF2-40B4-BE49-F238E27FC236}">
                <a16:creationId xmlns:a16="http://schemas.microsoft.com/office/drawing/2014/main" id="{DD8ECBA8-BF56-571E-9240-874E70C0C7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A29072-3FB9-4BB5-AFBE-F8672FCC0066}" type="slidenum">
              <a:rPr lang="en-IE" altLang="en-US"/>
              <a:pPr/>
              <a:t>32</a:t>
            </a:fld>
            <a:endParaRPr lang="en-IE"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94DA6769-C816-5743-CE05-296FB4D685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422C6B7B-0798-B7E1-C643-D587FD4472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altLang="en-US"/>
          </a:p>
        </p:txBody>
      </p:sp>
      <p:sp>
        <p:nvSpPr>
          <p:cNvPr id="56324" name="Slide Number Placeholder 3">
            <a:extLst>
              <a:ext uri="{FF2B5EF4-FFF2-40B4-BE49-F238E27FC236}">
                <a16:creationId xmlns:a16="http://schemas.microsoft.com/office/drawing/2014/main" id="{B018C59F-7C24-C5BF-82CF-43228F84AD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D686BB-D29F-4E7F-A2FF-B6F7958904A2}" type="slidenum">
              <a:rPr lang="en-IE" altLang="en-US"/>
              <a:pPr/>
              <a:t>33</a:t>
            </a:fld>
            <a:endParaRPr lang="en-IE"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728F129-F76E-E612-8F96-85028A66A0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6DA9F7FB-A610-4635-F836-A476DD863D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8196" name="Slide Number Placeholder 3">
            <a:extLst>
              <a:ext uri="{FF2B5EF4-FFF2-40B4-BE49-F238E27FC236}">
                <a16:creationId xmlns:a16="http://schemas.microsoft.com/office/drawing/2014/main" id="{30435AD8-7BDB-612E-F15D-09924B24D6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CAA2F9-6153-4C5E-9C5E-98022F30357E}" type="slidenum">
              <a:rPr lang="en-IE" altLang="en-US"/>
              <a:pPr/>
              <a:t>2</a:t>
            </a:fld>
            <a:endParaRPr lang="en-IE"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CC372E91-644B-D074-0680-7DD54DD3D5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9750623E-F985-3B01-8748-51B69D9F8E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altLang="en-US"/>
          </a:p>
        </p:txBody>
      </p:sp>
      <p:sp>
        <p:nvSpPr>
          <p:cNvPr id="59396" name="Slide Number Placeholder 3">
            <a:extLst>
              <a:ext uri="{FF2B5EF4-FFF2-40B4-BE49-F238E27FC236}">
                <a16:creationId xmlns:a16="http://schemas.microsoft.com/office/drawing/2014/main" id="{AA3509E4-1B7B-4026-274C-CB8A02486D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B8D109-BA32-4BDF-B366-BEA7FBD9DE41}" type="slidenum">
              <a:rPr lang="en-IE" altLang="en-US"/>
              <a:pPr/>
              <a:t>35</a:t>
            </a:fld>
            <a:endParaRPr lang="en-IE"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5F69CC7E-4955-2200-E6A5-C73966877B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002ADE30-E173-ED1C-0DFE-A8465D65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altLang="en-US"/>
          </a:p>
        </p:txBody>
      </p:sp>
      <p:sp>
        <p:nvSpPr>
          <p:cNvPr id="61444" name="Slide Number Placeholder 3">
            <a:extLst>
              <a:ext uri="{FF2B5EF4-FFF2-40B4-BE49-F238E27FC236}">
                <a16:creationId xmlns:a16="http://schemas.microsoft.com/office/drawing/2014/main" id="{BC1165E5-A66B-46F0-9940-B3D647FE46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693FE8-DD71-4AEE-8341-06098B333CBF}" type="slidenum">
              <a:rPr lang="en-IE" altLang="en-US"/>
              <a:pPr/>
              <a:t>36</a:t>
            </a:fld>
            <a:endParaRPr lang="en-IE"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F19493D8-7451-CFC4-C88C-98933893F4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9EBC29DE-A2B0-9D78-C48C-9FE1F16920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64516" name="Slide Number Placeholder 3">
            <a:extLst>
              <a:ext uri="{FF2B5EF4-FFF2-40B4-BE49-F238E27FC236}">
                <a16:creationId xmlns:a16="http://schemas.microsoft.com/office/drawing/2014/main" id="{74882A87-0000-AC6B-073D-776E06C9AB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AA3B86-E708-47C2-B80E-88A0F29B5DEB}" type="slidenum">
              <a:rPr lang="en-IE" altLang="en-US"/>
              <a:pPr/>
              <a:t>38</a:t>
            </a:fld>
            <a:endParaRPr lang="en-IE"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76981223-C2C5-2766-75B2-F689B001A6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B62DDA43-9B27-27B3-5E0B-539A142E2F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66564" name="Slide Number Placeholder 3">
            <a:extLst>
              <a:ext uri="{FF2B5EF4-FFF2-40B4-BE49-F238E27FC236}">
                <a16:creationId xmlns:a16="http://schemas.microsoft.com/office/drawing/2014/main" id="{AED5712D-C677-CE14-A1FD-8BA45979BD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FD39EF-D1FC-4894-A2A6-9C8351F61A7D}" type="slidenum">
              <a:rPr lang="en-IE" altLang="en-US"/>
              <a:pPr/>
              <a:t>39</a:t>
            </a:fld>
            <a:endParaRPr lang="en-IE"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FF711139-7F8B-309D-4CC1-6F6CAB4154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431146B8-7A11-26EE-F954-A2A201537B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68612" name="Slide Number Placeholder 3">
            <a:extLst>
              <a:ext uri="{FF2B5EF4-FFF2-40B4-BE49-F238E27FC236}">
                <a16:creationId xmlns:a16="http://schemas.microsoft.com/office/drawing/2014/main" id="{57B11A5E-1A16-DD66-C3F8-E417FB397F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7BEC5F-E10D-4863-9205-966698E0F594}" type="slidenum">
              <a:rPr lang="en-IE" altLang="en-US"/>
              <a:pPr/>
              <a:t>40</a:t>
            </a:fld>
            <a:endParaRPr lang="en-IE"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B5265EA3-3236-5680-9BE1-B2E415FB39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5977CE29-2FB0-6CF7-D425-7E825494AD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70660" name="Slide Number Placeholder 3">
            <a:extLst>
              <a:ext uri="{FF2B5EF4-FFF2-40B4-BE49-F238E27FC236}">
                <a16:creationId xmlns:a16="http://schemas.microsoft.com/office/drawing/2014/main" id="{85916F64-E870-2F31-7C57-978E0B70C6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77FEA4-E1A7-4460-A166-B813C2D62FE7}" type="slidenum">
              <a:rPr lang="en-IE" altLang="en-US"/>
              <a:pPr/>
              <a:t>41</a:t>
            </a:fld>
            <a:endParaRPr lang="en-IE"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8DB9181D-DEB3-57DE-8583-1FC7D75A46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E195C391-6F59-7B88-7F47-D6058198CA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altLang="en-US"/>
          </a:p>
        </p:txBody>
      </p:sp>
      <p:sp>
        <p:nvSpPr>
          <p:cNvPr id="72708" name="Slide Number Placeholder 3">
            <a:extLst>
              <a:ext uri="{FF2B5EF4-FFF2-40B4-BE49-F238E27FC236}">
                <a16:creationId xmlns:a16="http://schemas.microsoft.com/office/drawing/2014/main" id="{12160407-6807-B536-046E-22B5A0A7F1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3483CD-1867-47C1-8A64-FCCE8F2BED37}" type="slidenum">
              <a:rPr lang="en-IE" altLang="en-US"/>
              <a:pPr/>
              <a:t>42</a:t>
            </a:fld>
            <a:endParaRPr lang="en-IE"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1BBBCEB2-FCED-7CB2-5526-22789EAF9B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83893AC5-741D-8FF4-C296-F838817BE4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74756" name="Slide Number Placeholder 3">
            <a:extLst>
              <a:ext uri="{FF2B5EF4-FFF2-40B4-BE49-F238E27FC236}">
                <a16:creationId xmlns:a16="http://schemas.microsoft.com/office/drawing/2014/main" id="{7C2212CB-ECFA-733F-D71C-FD0305E2DA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ACC850-2C1B-496F-98BD-FBA161202F2F}" type="slidenum">
              <a:rPr lang="en-IE" altLang="en-US"/>
              <a:pPr/>
              <a:t>43</a:t>
            </a:fld>
            <a:endParaRPr lang="en-IE"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872DE83B-214A-64A2-2784-95D288FB3D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20DBF7A8-0DE6-61F3-0BEA-B4BFF9D972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altLang="en-US"/>
          </a:p>
        </p:txBody>
      </p:sp>
      <p:sp>
        <p:nvSpPr>
          <p:cNvPr id="10244" name="Slide Number Placeholder 3">
            <a:extLst>
              <a:ext uri="{FF2B5EF4-FFF2-40B4-BE49-F238E27FC236}">
                <a16:creationId xmlns:a16="http://schemas.microsoft.com/office/drawing/2014/main" id="{29837E88-8EF0-127F-6465-38739F81A1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711441-6A33-4B76-BF20-2B1561D8500D}" type="slidenum">
              <a:rPr lang="en-IE" altLang="en-US"/>
              <a:pPr/>
              <a:t>3</a:t>
            </a:fld>
            <a:endParaRPr lang="en-IE"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27BF19E5-998D-0FDA-DD3B-F88921B5ED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70A8363B-1D19-11E6-C94A-A32F6A2445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12292" name="Slide Number Placeholder 3">
            <a:extLst>
              <a:ext uri="{FF2B5EF4-FFF2-40B4-BE49-F238E27FC236}">
                <a16:creationId xmlns:a16="http://schemas.microsoft.com/office/drawing/2014/main" id="{C58C2314-E1FD-5156-8B9A-77C1C54D09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47DB13-A5E9-4B8B-92CD-94FBC5905AF4}" type="slidenum">
              <a:rPr lang="en-IE" altLang="en-US"/>
              <a:pPr/>
              <a:t>4</a:t>
            </a:fld>
            <a:endParaRPr lang="en-IE"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11BDBA3A-85F7-2204-BBB8-C67410A2FC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CB36A160-20E2-8C42-3AB2-C6EE361C14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14340" name="Slide Number Placeholder 3">
            <a:extLst>
              <a:ext uri="{FF2B5EF4-FFF2-40B4-BE49-F238E27FC236}">
                <a16:creationId xmlns:a16="http://schemas.microsoft.com/office/drawing/2014/main" id="{04167A08-9BC8-5E4A-018B-2A88E386BA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1F5CEA-054C-4B09-85E0-F0EF1555E582}" type="slidenum">
              <a:rPr lang="en-IE" altLang="en-US"/>
              <a:pPr/>
              <a:t>5</a:t>
            </a:fld>
            <a:endParaRPr lang="en-IE"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FDB3D470-6C69-760E-D8A3-D637316EA0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B943386-E94C-1698-6339-8968BCF5EF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16388" name="Slide Number Placeholder 3">
            <a:extLst>
              <a:ext uri="{FF2B5EF4-FFF2-40B4-BE49-F238E27FC236}">
                <a16:creationId xmlns:a16="http://schemas.microsoft.com/office/drawing/2014/main" id="{A5AAC7C2-5962-B062-2142-047BD73118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3DD705-3E71-4444-A594-3CF0AF635525}" type="slidenum">
              <a:rPr lang="en-IE" altLang="en-US"/>
              <a:pPr/>
              <a:t>6</a:t>
            </a:fld>
            <a:endParaRPr lang="en-IE"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76E3710-CC78-8E92-0A25-B763852E97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B0133535-F9E6-4981-8177-552F772BFC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18436" name="Slide Number Placeholder 3">
            <a:extLst>
              <a:ext uri="{FF2B5EF4-FFF2-40B4-BE49-F238E27FC236}">
                <a16:creationId xmlns:a16="http://schemas.microsoft.com/office/drawing/2014/main" id="{489ADE50-8368-F163-46F6-143F67B0E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3DB4BD-7CF6-4958-9748-C28F80BE21BB}" type="slidenum">
              <a:rPr lang="en-IE" altLang="en-US"/>
              <a:pPr/>
              <a:t>7</a:t>
            </a:fld>
            <a:endParaRPr lang="en-IE"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020BB2A-A17B-39D8-E159-3C47D2B8F9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CF2D8774-119A-9C77-A035-C935CC64C6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altLang="en-US"/>
          </a:p>
        </p:txBody>
      </p:sp>
      <p:sp>
        <p:nvSpPr>
          <p:cNvPr id="20484" name="Slide Number Placeholder 3">
            <a:extLst>
              <a:ext uri="{FF2B5EF4-FFF2-40B4-BE49-F238E27FC236}">
                <a16:creationId xmlns:a16="http://schemas.microsoft.com/office/drawing/2014/main" id="{3CD9A206-F8E9-B604-D11B-4A80FAE441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1061C6-777F-4ED1-AD85-92C248DC85B4}" type="slidenum">
              <a:rPr lang="en-IE" altLang="en-US"/>
              <a:pPr/>
              <a:t>8</a:t>
            </a:fld>
            <a:endParaRPr lang="en-IE"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329DCBBA-B243-EE1D-D873-9B7F943DE9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9D1CC51C-921D-6F7C-68E2-A56302FF7E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24580" name="Slide Number Placeholder 3">
            <a:extLst>
              <a:ext uri="{FF2B5EF4-FFF2-40B4-BE49-F238E27FC236}">
                <a16:creationId xmlns:a16="http://schemas.microsoft.com/office/drawing/2014/main" id="{BC2C200E-B0DD-B06E-947D-2ACD8B17D1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D1BC89-FCA5-45E9-87FC-7680E2B0B8F1}" type="slidenum">
              <a:rPr lang="en-IE" altLang="en-US"/>
              <a:pPr/>
              <a:t>9</a:t>
            </a:fld>
            <a:endParaRPr lang="en-IE"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5005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34349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8470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6000" spc="-38"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10/13/2023</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342635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10/13/2023</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62620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90000"/>
              </a:lnSpc>
              <a:defRPr sz="6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663440"/>
            <a:ext cx="7543800" cy="1143000"/>
          </a:xfrm>
        </p:spPr>
        <p:txBody>
          <a:bodyPr lIns="91440" rIns="91440" anchor="t" anchorCtr="0">
            <a:normAutofit/>
          </a:bodyPr>
          <a:lstStyle>
            <a:lvl1pPr marL="0" indent="0">
              <a:buNone/>
              <a:defRPr sz="1800" cap="all" spc="150" baseline="0">
                <a:solidFill>
                  <a:schemeClr val="tx1"/>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10/13/2023</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57554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2120900"/>
            <a:ext cx="3479802"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86958" y="2120900"/>
            <a:ext cx="3479802"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10/13/2023</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10859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958275"/>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6958" y="2958274"/>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10/13/2023</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67680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10/13/2023</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48091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10/13/2023</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79205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2" y="0"/>
            <a:ext cx="349072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0" y="786384"/>
            <a:ext cx="2638175" cy="2093975"/>
          </a:xfrm>
        </p:spPr>
        <p:txBody>
          <a:bodyPr anchor="b">
            <a:normAutofit/>
          </a:bodyPr>
          <a:lstStyle>
            <a:lvl1pPr>
              <a:lnSpc>
                <a:spcPct val="90000"/>
              </a:lnSpc>
              <a:defRPr sz="27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094238" y="812800"/>
            <a:ext cx="4446258"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2599" y="3043051"/>
            <a:ext cx="2638175" cy="3064505"/>
          </a:xfrm>
        </p:spPr>
        <p:txBody>
          <a:bodyPr lIns="91440" rIns="91440">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82598" y="6446521"/>
            <a:ext cx="2638176" cy="365125"/>
          </a:xfrm>
        </p:spPr>
        <p:txBody>
          <a:bodyPr/>
          <a:lstStyle>
            <a:lvl1pPr algn="l">
              <a:defRPr/>
            </a:lvl1pPr>
          </a:lstStyle>
          <a:p>
            <a:fld id="{92BEA474-078D-4E9B-9B14-09A87B19DC46}" type="datetime1">
              <a:rPr lang="en-US" smtClean="0"/>
              <a:t>10/13/2023</a:t>
            </a:fld>
            <a:endParaRPr lang="en-US"/>
          </a:p>
        </p:txBody>
      </p:sp>
      <p:sp>
        <p:nvSpPr>
          <p:cNvPr id="6" name="Footer Placeholder 5"/>
          <p:cNvSpPr>
            <a:spLocks noGrp="1"/>
          </p:cNvSpPr>
          <p:nvPr>
            <p:ph type="ftr" sz="quarter" idx="11"/>
          </p:nvPr>
        </p:nvSpPr>
        <p:spPr>
          <a:xfrm>
            <a:off x="4094238" y="6446521"/>
            <a:ext cx="4000514"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4291240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8095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9141619"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0"/>
            <a:ext cx="9143989" cy="4578350"/>
          </a:xfrm>
          <a:solidFill>
            <a:schemeClr val="bg1">
              <a:lumMod val="85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 name="Title 1"/>
          <p:cNvSpPr>
            <a:spLocks noGrp="1"/>
          </p:cNvSpPr>
          <p:nvPr>
            <p:ph type="title"/>
          </p:nvPr>
        </p:nvSpPr>
        <p:spPr>
          <a:xfrm>
            <a:off x="822960" y="4799362"/>
            <a:ext cx="7585234" cy="743682"/>
          </a:xfrm>
        </p:spPr>
        <p:txBody>
          <a:bodyPr tIns="0" bIns="0" anchor="b">
            <a:noAutofit/>
          </a:bodyPr>
          <a:lstStyle>
            <a:lvl1pPr>
              <a:defRPr sz="27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822959" y="5715000"/>
            <a:ext cx="7584948" cy="609600"/>
          </a:xfrm>
        </p:spPr>
        <p:txBody>
          <a:bodyPr lIns="91440" tIns="0" rIns="91440" bIns="0">
            <a:normAutofit/>
          </a:bodyPr>
          <a:lstStyle>
            <a:lvl1pPr marL="0" indent="0">
              <a:spcBef>
                <a:spcPts val="0"/>
              </a:spcBef>
              <a:spcAft>
                <a:spcPts val="450"/>
              </a:spcAft>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10/13/2023</a:t>
            </a:fld>
            <a:endParaRPr lang="en-US"/>
          </a:p>
        </p:txBody>
      </p:sp>
      <p:sp>
        <p:nvSpPr>
          <p:cNvPr id="6" name="Footer Placeholder 5"/>
          <p:cNvSpPr>
            <a:spLocks noGrp="1"/>
          </p:cNvSpPr>
          <p:nvPr>
            <p:ph type="ftr" sz="quarter" idx="11"/>
          </p:nvPr>
        </p:nvSpPr>
        <p:spPr>
          <a:xfrm>
            <a:off x="822959" y="6446839"/>
            <a:ext cx="5113697"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702265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10/13/2023</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20882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10/13/2023</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5777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48665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63563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43694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55312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09494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3729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4286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139424996"/>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63819" y="6446839"/>
            <a:ext cx="1938638" cy="365125"/>
          </a:xfrm>
          <a:prstGeom prst="rect">
            <a:avLst/>
          </a:prstGeom>
        </p:spPr>
        <p:txBody>
          <a:bodyPr vert="horz" lIns="91440" tIns="45720" rIns="91440" bIns="45720" rtlCol="0" anchor="ctr"/>
          <a:lstStyle>
            <a:lvl1pPr algn="r">
              <a:defRPr sz="600">
                <a:solidFill>
                  <a:srgbClr val="FFFFFF"/>
                </a:solidFill>
              </a:defRPr>
            </a:lvl1pPr>
          </a:lstStyle>
          <a:p>
            <a:fld id="{62D6E202-B606-4609-B914-27C9371A1F6D}" type="datetime1">
              <a:rPr lang="en-US" smtClean="0"/>
              <a:t>10/13/2023</a:t>
            </a:fld>
            <a:endParaRPr lang="en-US"/>
          </a:p>
        </p:txBody>
      </p:sp>
      <p:sp>
        <p:nvSpPr>
          <p:cNvPr id="5" name="Footer Placeholder 4"/>
          <p:cNvSpPr>
            <a:spLocks noGrp="1"/>
          </p:cNvSpPr>
          <p:nvPr>
            <p:ph type="ftr" sz="quarter" idx="3"/>
          </p:nvPr>
        </p:nvSpPr>
        <p:spPr>
          <a:xfrm>
            <a:off x="822959" y="6446839"/>
            <a:ext cx="5113697" cy="365125"/>
          </a:xfrm>
          <a:prstGeom prst="rect">
            <a:avLst/>
          </a:prstGeom>
        </p:spPr>
        <p:txBody>
          <a:bodyPr vert="horz" lIns="91440" tIns="45720" rIns="91440" bIns="45720" rtlCol="0" anchor="ctr"/>
          <a:lstStyle>
            <a:lvl1pPr algn="l">
              <a:defRPr sz="6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8245186" y="6446839"/>
            <a:ext cx="585008" cy="365125"/>
          </a:xfrm>
          <a:prstGeom prst="rect">
            <a:avLst/>
          </a:prstGeom>
        </p:spPr>
        <p:txBody>
          <a:bodyPr vert="horz" lIns="91440" tIns="45720" rIns="91440" bIns="45720" rtlCol="0" anchor="ctr"/>
          <a:lstStyle>
            <a:lvl1pPr algn="l">
              <a:defRPr sz="6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61536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74" r:id="rId7"/>
    <p:sldLayoutId id="2147483675" r:id="rId8"/>
    <p:sldLayoutId id="2147483676" r:id="rId9"/>
    <p:sldLayoutId id="2147483677" r:id="rId10"/>
    <p:sldLayoutId id="2147483679" r:id="rId11"/>
  </p:sldLayoutIdLst>
  <p:hf sldNum="0" hdr="0" ftr="0" dt="0"/>
  <p:txStyles>
    <p:titleStyle>
      <a:lvl1pPr algn="l" defTabSz="685800" rtl="0" eaLnBrk="1" latinLnBrk="0" hangingPunct="1">
        <a:lnSpc>
          <a:spcPct val="90000"/>
        </a:lnSpc>
        <a:spcBef>
          <a:spcPct val="0"/>
        </a:spcBef>
        <a:buNone/>
        <a:defRPr sz="3300" i="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12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36" indent="-137160" algn="l" defTabSz="685800" rtl="0" eaLnBrk="1" latinLnBrk="0" hangingPunct="1">
        <a:lnSpc>
          <a:spcPct val="12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96" indent="-137160" algn="l" defTabSz="685800" rtl="0" eaLnBrk="1" latinLnBrk="0" hangingPunct="1">
        <a:lnSpc>
          <a:spcPct val="12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56" indent="-137160" algn="l" defTabSz="685800" rtl="0" eaLnBrk="1" latinLnBrk="0" hangingPunct="1">
        <a:lnSpc>
          <a:spcPct val="12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516" indent="-137160" algn="l" defTabSz="685800" rtl="0" eaLnBrk="1" latinLnBrk="0" hangingPunct="1">
        <a:lnSpc>
          <a:spcPct val="12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5127">
            <a:extLst>
              <a:ext uri="{FF2B5EF4-FFF2-40B4-BE49-F238E27FC236}">
                <a16:creationId xmlns:a16="http://schemas.microsoft.com/office/drawing/2014/main" id="{9B6CD22E-2269-419F-9E81-016EA035D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a:extLst>
              <a:ext uri="{FF2B5EF4-FFF2-40B4-BE49-F238E27FC236}">
                <a16:creationId xmlns:a16="http://schemas.microsoft.com/office/drawing/2014/main" id="{E98365D2-9A88-45AD-BD65-CAE95AF0FE96}"/>
              </a:ext>
            </a:extLst>
          </p:cNvPr>
          <p:cNvSpPr>
            <a:spLocks noGrp="1" noChangeArrowheads="1"/>
          </p:cNvSpPr>
          <p:nvPr>
            <p:ph type="ctrTitle"/>
          </p:nvPr>
        </p:nvSpPr>
        <p:spPr>
          <a:xfrm>
            <a:off x="485349" y="1295231"/>
            <a:ext cx="4421383" cy="3807446"/>
          </a:xfrm>
        </p:spPr>
        <p:txBody>
          <a:bodyPr anchor="b">
            <a:normAutofit/>
          </a:bodyPr>
          <a:lstStyle/>
          <a:p>
            <a:pPr algn="l">
              <a:defRPr/>
            </a:pPr>
            <a:r>
              <a:rPr lang="en-IE" sz="4400" dirty="0"/>
              <a:t>Welcome</a:t>
            </a:r>
            <a:br>
              <a:rPr lang="en-IE" sz="4400" dirty="0"/>
            </a:br>
            <a:r>
              <a:rPr lang="en-IE" sz="4400" dirty="0"/>
              <a:t> to First Year</a:t>
            </a:r>
            <a:br>
              <a:rPr lang="en-IE" sz="4400" dirty="0"/>
            </a:br>
            <a:r>
              <a:rPr lang="en-IE" sz="4400" dirty="0"/>
              <a:t>Open Night </a:t>
            </a:r>
            <a:br>
              <a:rPr lang="en-IE" sz="4400" dirty="0"/>
            </a:br>
            <a:r>
              <a:rPr lang="en-IE" sz="4400" dirty="0"/>
              <a:t>2024-25</a:t>
            </a:r>
            <a:br>
              <a:rPr lang="en-IE" sz="4400" dirty="0"/>
            </a:br>
            <a:r>
              <a:rPr lang="en-IE" sz="4400" dirty="0"/>
              <a:t>	</a:t>
            </a:r>
            <a:endParaRPr lang="en-US" sz="4400" dirty="0"/>
          </a:p>
        </p:txBody>
      </p:sp>
      <p:sp>
        <p:nvSpPr>
          <p:cNvPr id="5126" name="Freeform: Shape 5129">
            <a:extLst>
              <a:ext uri="{FF2B5EF4-FFF2-40B4-BE49-F238E27FC236}">
                <a16:creationId xmlns:a16="http://schemas.microsoft.com/office/drawing/2014/main" id="{AA607D34-E2A9-4595-9DB2-5472E077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0311" y="0"/>
            <a:ext cx="3663689"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2"/>
          </a:solidFill>
          <a:ln w="6857" cap="flat">
            <a:noFill/>
            <a:prstDash val="solid"/>
            <a:miter/>
          </a:ln>
        </p:spPr>
        <p:txBody>
          <a:bodyPr wrap="square" rtlCol="0" anchor="ctr">
            <a:noAutofit/>
          </a:bodyPr>
          <a:lstStyle/>
          <a:p>
            <a:endParaRPr lang="en-US"/>
          </a:p>
        </p:txBody>
      </p:sp>
      <p:sp>
        <p:nvSpPr>
          <p:cNvPr id="5123" name="Rectangle 3">
            <a:extLst>
              <a:ext uri="{FF2B5EF4-FFF2-40B4-BE49-F238E27FC236}">
                <a16:creationId xmlns:a16="http://schemas.microsoft.com/office/drawing/2014/main" id="{DA9B802C-F6D2-15D6-473B-8E5FEAB2BB12}"/>
              </a:ext>
            </a:extLst>
          </p:cNvPr>
          <p:cNvSpPr>
            <a:spLocks noGrp="1" noChangeArrowheads="1"/>
          </p:cNvSpPr>
          <p:nvPr>
            <p:ph type="subTitle" idx="1"/>
          </p:nvPr>
        </p:nvSpPr>
        <p:spPr>
          <a:xfrm>
            <a:off x="6097404" y="1122363"/>
            <a:ext cx="2417946" cy="3980314"/>
          </a:xfrm>
        </p:spPr>
        <p:txBody>
          <a:bodyPr anchor="b">
            <a:normAutofit/>
          </a:bodyPr>
          <a:lstStyle/>
          <a:p>
            <a:pPr algn="l" eaLnBrk="1" hangingPunct="1"/>
            <a:r>
              <a:rPr lang="en-IE" altLang="en-US" dirty="0" err="1">
                <a:solidFill>
                  <a:srgbClr val="FFFFFF"/>
                </a:solidFill>
              </a:rPr>
              <a:t>Coláiste</a:t>
            </a:r>
            <a:r>
              <a:rPr lang="en-IE" altLang="en-US" dirty="0">
                <a:solidFill>
                  <a:srgbClr val="FFFFFF"/>
                </a:solidFill>
              </a:rPr>
              <a:t> </a:t>
            </a:r>
            <a:r>
              <a:rPr lang="en-IE" altLang="en-US" dirty="0" err="1">
                <a:solidFill>
                  <a:srgbClr val="FFFFFF"/>
                </a:solidFill>
              </a:rPr>
              <a:t>Éamonn</a:t>
            </a:r>
            <a:r>
              <a:rPr lang="en-IE" altLang="en-US" dirty="0">
                <a:solidFill>
                  <a:srgbClr val="FFFFFF"/>
                </a:solidFill>
              </a:rPr>
              <a:t> </a:t>
            </a:r>
            <a:r>
              <a:rPr lang="en-IE" altLang="en-US" dirty="0" err="1">
                <a:solidFill>
                  <a:srgbClr val="FFFFFF"/>
                </a:solidFill>
              </a:rPr>
              <a:t>Rís</a:t>
            </a:r>
            <a:r>
              <a:rPr lang="en-IE" altLang="en-US" dirty="0">
                <a:solidFill>
                  <a:srgbClr val="FFFFFF"/>
                </a:solidFill>
              </a:rPr>
              <a:t> </a:t>
            </a:r>
          </a:p>
          <a:p>
            <a:pPr algn="l" eaLnBrk="1" hangingPunct="1"/>
            <a:r>
              <a:rPr lang="en-IE" altLang="en-US" dirty="0">
                <a:solidFill>
                  <a:srgbClr val="FFFFFF"/>
                </a:solidFill>
              </a:rPr>
              <a:t>Wexford C.B.S. Secondary School</a:t>
            </a:r>
          </a:p>
          <a:p>
            <a:pPr algn="l" eaLnBrk="1" hangingPunct="1"/>
            <a:r>
              <a:rPr lang="en-IE" altLang="en-US" dirty="0">
                <a:solidFill>
                  <a:srgbClr val="FFFFFF"/>
                </a:solidFill>
              </a:rPr>
              <a:t>An Edmund Rice School</a:t>
            </a:r>
            <a:endParaRPr lang="en-US" altLang="en-US" dirty="0">
              <a:solidFill>
                <a:srgbClr val="FFFFFF"/>
              </a:solidFill>
            </a:endParaRPr>
          </a:p>
        </p:txBody>
      </p:sp>
      <p:sp>
        <p:nvSpPr>
          <p:cNvPr id="5127"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35" y="5439978"/>
            <a:ext cx="4423410" cy="18288"/>
          </a:xfrm>
          <a:custGeom>
            <a:avLst/>
            <a:gdLst>
              <a:gd name="connsiteX0" fmla="*/ 0 w 5897880"/>
              <a:gd name="connsiteY0" fmla="*/ 0 h 18288"/>
              <a:gd name="connsiteX1" fmla="*/ 537362 w 5897880"/>
              <a:gd name="connsiteY1" fmla="*/ 0 h 18288"/>
              <a:gd name="connsiteX2" fmla="*/ 1133704 w 5897880"/>
              <a:gd name="connsiteY2" fmla="*/ 0 h 18288"/>
              <a:gd name="connsiteX3" fmla="*/ 1671066 w 5897880"/>
              <a:gd name="connsiteY3" fmla="*/ 0 h 18288"/>
              <a:gd name="connsiteX4" fmla="*/ 2385365 w 5897880"/>
              <a:gd name="connsiteY4" fmla="*/ 0 h 18288"/>
              <a:gd name="connsiteX5" fmla="*/ 3040685 w 5897880"/>
              <a:gd name="connsiteY5" fmla="*/ 0 h 18288"/>
              <a:gd name="connsiteX6" fmla="*/ 3696005 w 5897880"/>
              <a:gd name="connsiteY6" fmla="*/ 0 h 18288"/>
              <a:gd name="connsiteX7" fmla="*/ 4469282 w 5897880"/>
              <a:gd name="connsiteY7" fmla="*/ 0 h 18288"/>
              <a:gd name="connsiteX8" fmla="*/ 5183581 w 5897880"/>
              <a:gd name="connsiteY8" fmla="*/ 0 h 18288"/>
              <a:gd name="connsiteX9" fmla="*/ 5897880 w 5897880"/>
              <a:gd name="connsiteY9" fmla="*/ 0 h 18288"/>
              <a:gd name="connsiteX10" fmla="*/ 5897880 w 5897880"/>
              <a:gd name="connsiteY10" fmla="*/ 18288 h 18288"/>
              <a:gd name="connsiteX11" fmla="*/ 5419496 w 5897880"/>
              <a:gd name="connsiteY11" fmla="*/ 18288 h 18288"/>
              <a:gd name="connsiteX12" fmla="*/ 4882134 w 5897880"/>
              <a:gd name="connsiteY12" fmla="*/ 18288 h 18288"/>
              <a:gd name="connsiteX13" fmla="*/ 4167835 w 5897880"/>
              <a:gd name="connsiteY13" fmla="*/ 18288 h 18288"/>
              <a:gd name="connsiteX14" fmla="*/ 3394558 w 5897880"/>
              <a:gd name="connsiteY14" fmla="*/ 18288 h 18288"/>
              <a:gd name="connsiteX15" fmla="*/ 2798216 w 5897880"/>
              <a:gd name="connsiteY15" fmla="*/ 18288 h 18288"/>
              <a:gd name="connsiteX16" fmla="*/ 2024939 w 5897880"/>
              <a:gd name="connsiteY16" fmla="*/ 18288 h 18288"/>
              <a:gd name="connsiteX17" fmla="*/ 1487576 w 5897880"/>
              <a:gd name="connsiteY17" fmla="*/ 18288 h 18288"/>
              <a:gd name="connsiteX18" fmla="*/ 1009193 w 5897880"/>
              <a:gd name="connsiteY18" fmla="*/ 18288 h 18288"/>
              <a:gd name="connsiteX19" fmla="*/ 0 w 5897880"/>
              <a:gd name="connsiteY19" fmla="*/ 18288 h 18288"/>
              <a:gd name="connsiteX20" fmla="*/ 0 w 5897880"/>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97880" h="18288" fill="none" extrusionOk="0">
                <a:moveTo>
                  <a:pt x="0" y="0"/>
                </a:moveTo>
                <a:cubicBezTo>
                  <a:pt x="232564" y="21549"/>
                  <a:pt x="389747" y="7320"/>
                  <a:pt x="537362" y="0"/>
                </a:cubicBezTo>
                <a:cubicBezTo>
                  <a:pt x="684977" y="-7320"/>
                  <a:pt x="894159" y="-7726"/>
                  <a:pt x="1133704" y="0"/>
                </a:cubicBezTo>
                <a:cubicBezTo>
                  <a:pt x="1373249" y="7726"/>
                  <a:pt x="1440352" y="-304"/>
                  <a:pt x="1671066" y="0"/>
                </a:cubicBezTo>
                <a:cubicBezTo>
                  <a:pt x="1901780" y="304"/>
                  <a:pt x="2091497" y="765"/>
                  <a:pt x="2385365" y="0"/>
                </a:cubicBezTo>
                <a:cubicBezTo>
                  <a:pt x="2679233" y="-765"/>
                  <a:pt x="2762926" y="2802"/>
                  <a:pt x="3040685" y="0"/>
                </a:cubicBezTo>
                <a:cubicBezTo>
                  <a:pt x="3318444" y="-2802"/>
                  <a:pt x="3409726" y="9093"/>
                  <a:pt x="3696005" y="0"/>
                </a:cubicBezTo>
                <a:cubicBezTo>
                  <a:pt x="3982284" y="-9093"/>
                  <a:pt x="4087272" y="27119"/>
                  <a:pt x="4469282" y="0"/>
                </a:cubicBezTo>
                <a:cubicBezTo>
                  <a:pt x="4851292" y="-27119"/>
                  <a:pt x="4924835" y="26473"/>
                  <a:pt x="5183581" y="0"/>
                </a:cubicBezTo>
                <a:cubicBezTo>
                  <a:pt x="5442327" y="-26473"/>
                  <a:pt x="5598463" y="7328"/>
                  <a:pt x="5897880" y="0"/>
                </a:cubicBezTo>
                <a:cubicBezTo>
                  <a:pt x="5898259" y="7355"/>
                  <a:pt x="5898164" y="10249"/>
                  <a:pt x="5897880" y="18288"/>
                </a:cubicBezTo>
                <a:cubicBezTo>
                  <a:pt x="5682742" y="31268"/>
                  <a:pt x="5520014" y="14700"/>
                  <a:pt x="5419496" y="18288"/>
                </a:cubicBezTo>
                <a:cubicBezTo>
                  <a:pt x="5318978" y="21876"/>
                  <a:pt x="5012864" y="-2446"/>
                  <a:pt x="4882134" y="18288"/>
                </a:cubicBezTo>
                <a:cubicBezTo>
                  <a:pt x="4751404" y="39022"/>
                  <a:pt x="4313676" y="-3937"/>
                  <a:pt x="4167835" y="18288"/>
                </a:cubicBezTo>
                <a:cubicBezTo>
                  <a:pt x="4021994" y="40513"/>
                  <a:pt x="3715729" y="50049"/>
                  <a:pt x="3394558" y="18288"/>
                </a:cubicBezTo>
                <a:cubicBezTo>
                  <a:pt x="3073387" y="-13473"/>
                  <a:pt x="3093227" y="29828"/>
                  <a:pt x="2798216" y="18288"/>
                </a:cubicBezTo>
                <a:cubicBezTo>
                  <a:pt x="2503205" y="6748"/>
                  <a:pt x="2297615" y="22459"/>
                  <a:pt x="2024939" y="18288"/>
                </a:cubicBezTo>
                <a:cubicBezTo>
                  <a:pt x="1752263" y="14117"/>
                  <a:pt x="1629814" y="-5485"/>
                  <a:pt x="1487576" y="18288"/>
                </a:cubicBezTo>
                <a:cubicBezTo>
                  <a:pt x="1345338" y="42061"/>
                  <a:pt x="1238885" y="15810"/>
                  <a:pt x="1009193" y="18288"/>
                </a:cubicBezTo>
                <a:cubicBezTo>
                  <a:pt x="779501" y="20766"/>
                  <a:pt x="441829" y="-24679"/>
                  <a:pt x="0" y="18288"/>
                </a:cubicBezTo>
                <a:cubicBezTo>
                  <a:pt x="-384" y="12702"/>
                  <a:pt x="-513" y="4636"/>
                  <a:pt x="0" y="0"/>
                </a:cubicBezTo>
                <a:close/>
              </a:path>
              <a:path w="5897880" h="18288" stroke="0" extrusionOk="0">
                <a:moveTo>
                  <a:pt x="0" y="0"/>
                </a:moveTo>
                <a:cubicBezTo>
                  <a:pt x="196299" y="-26676"/>
                  <a:pt x="463834" y="6738"/>
                  <a:pt x="596341" y="0"/>
                </a:cubicBezTo>
                <a:cubicBezTo>
                  <a:pt x="728848" y="-6738"/>
                  <a:pt x="857267" y="1845"/>
                  <a:pt x="1074725" y="0"/>
                </a:cubicBezTo>
                <a:cubicBezTo>
                  <a:pt x="1292183" y="-1845"/>
                  <a:pt x="1545672" y="3744"/>
                  <a:pt x="1848002" y="0"/>
                </a:cubicBezTo>
                <a:cubicBezTo>
                  <a:pt x="2150332" y="-3744"/>
                  <a:pt x="2306688" y="-14526"/>
                  <a:pt x="2444344" y="0"/>
                </a:cubicBezTo>
                <a:cubicBezTo>
                  <a:pt x="2582000" y="14526"/>
                  <a:pt x="2761095" y="-11862"/>
                  <a:pt x="3040685" y="0"/>
                </a:cubicBezTo>
                <a:cubicBezTo>
                  <a:pt x="3320275" y="11862"/>
                  <a:pt x="3622320" y="-32867"/>
                  <a:pt x="3813962" y="0"/>
                </a:cubicBezTo>
                <a:cubicBezTo>
                  <a:pt x="4005604" y="32867"/>
                  <a:pt x="4117810" y="-10778"/>
                  <a:pt x="4351325" y="0"/>
                </a:cubicBezTo>
                <a:cubicBezTo>
                  <a:pt x="4584840" y="10778"/>
                  <a:pt x="4963783" y="-32384"/>
                  <a:pt x="5124602" y="0"/>
                </a:cubicBezTo>
                <a:cubicBezTo>
                  <a:pt x="5285421" y="32384"/>
                  <a:pt x="5705238" y="-29538"/>
                  <a:pt x="5897880" y="0"/>
                </a:cubicBezTo>
                <a:cubicBezTo>
                  <a:pt x="5898220" y="5688"/>
                  <a:pt x="5897711" y="13142"/>
                  <a:pt x="5897880" y="18288"/>
                </a:cubicBezTo>
                <a:cubicBezTo>
                  <a:pt x="5630425" y="-1425"/>
                  <a:pt x="5532865" y="12244"/>
                  <a:pt x="5242560" y="18288"/>
                </a:cubicBezTo>
                <a:cubicBezTo>
                  <a:pt x="4952255" y="24332"/>
                  <a:pt x="4783060" y="5748"/>
                  <a:pt x="4646219" y="18288"/>
                </a:cubicBezTo>
                <a:cubicBezTo>
                  <a:pt x="4509378" y="30828"/>
                  <a:pt x="4163771" y="-13995"/>
                  <a:pt x="3872941" y="18288"/>
                </a:cubicBezTo>
                <a:cubicBezTo>
                  <a:pt x="3582111" y="50571"/>
                  <a:pt x="3362704" y="-1402"/>
                  <a:pt x="3099664" y="18288"/>
                </a:cubicBezTo>
                <a:cubicBezTo>
                  <a:pt x="2836624" y="37978"/>
                  <a:pt x="2747441" y="19657"/>
                  <a:pt x="2562301" y="18288"/>
                </a:cubicBezTo>
                <a:cubicBezTo>
                  <a:pt x="2377161" y="16919"/>
                  <a:pt x="2104946" y="21735"/>
                  <a:pt x="1906981" y="18288"/>
                </a:cubicBezTo>
                <a:cubicBezTo>
                  <a:pt x="1709016" y="14841"/>
                  <a:pt x="1304654" y="-2323"/>
                  <a:pt x="1133704" y="18288"/>
                </a:cubicBezTo>
                <a:cubicBezTo>
                  <a:pt x="962754" y="38899"/>
                  <a:pt x="457048" y="2985"/>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23410"/>
                      <a:gd name="connsiteY0" fmla="*/ 0 h 18288"/>
                      <a:gd name="connsiteX1" fmla="*/ 587682 w 4423410"/>
                      <a:gd name="connsiteY1" fmla="*/ 0 h 18288"/>
                      <a:gd name="connsiteX2" fmla="*/ 1086895 w 4423410"/>
                      <a:gd name="connsiteY2" fmla="*/ 0 h 18288"/>
                      <a:gd name="connsiteX3" fmla="*/ 1630343 w 4423410"/>
                      <a:gd name="connsiteY3" fmla="*/ 0 h 18288"/>
                      <a:gd name="connsiteX4" fmla="*/ 2306492 w 4423410"/>
                      <a:gd name="connsiteY4" fmla="*/ 0 h 18288"/>
                      <a:gd name="connsiteX5" fmla="*/ 2894174 w 4423410"/>
                      <a:gd name="connsiteY5" fmla="*/ 0 h 18288"/>
                      <a:gd name="connsiteX6" fmla="*/ 3437621 w 4423410"/>
                      <a:gd name="connsiteY6" fmla="*/ 0 h 18288"/>
                      <a:gd name="connsiteX7" fmla="*/ 4423410 w 4423410"/>
                      <a:gd name="connsiteY7" fmla="*/ 0 h 18288"/>
                      <a:gd name="connsiteX8" fmla="*/ 4423410 w 4423410"/>
                      <a:gd name="connsiteY8" fmla="*/ 18288 h 18288"/>
                      <a:gd name="connsiteX9" fmla="*/ 3791494 w 4423410"/>
                      <a:gd name="connsiteY9" fmla="*/ 18288 h 18288"/>
                      <a:gd name="connsiteX10" fmla="*/ 3248047 w 4423410"/>
                      <a:gd name="connsiteY10" fmla="*/ 18288 h 18288"/>
                      <a:gd name="connsiteX11" fmla="*/ 2527663 w 4423410"/>
                      <a:gd name="connsiteY11" fmla="*/ 18288 h 18288"/>
                      <a:gd name="connsiteX12" fmla="*/ 1939981 w 4423410"/>
                      <a:gd name="connsiteY12" fmla="*/ 18288 h 18288"/>
                      <a:gd name="connsiteX13" fmla="*/ 1440768 w 4423410"/>
                      <a:gd name="connsiteY13" fmla="*/ 18288 h 18288"/>
                      <a:gd name="connsiteX14" fmla="*/ 764618 w 4423410"/>
                      <a:gd name="connsiteY14" fmla="*/ 18288 h 18288"/>
                      <a:gd name="connsiteX15" fmla="*/ 0 w 4423410"/>
                      <a:gd name="connsiteY15" fmla="*/ 18288 h 18288"/>
                      <a:gd name="connsiteX16" fmla="*/ 0 w 442341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3410" h="18288" fill="none" extrusionOk="0">
                        <a:moveTo>
                          <a:pt x="0" y="0"/>
                        </a:moveTo>
                        <a:cubicBezTo>
                          <a:pt x="206860" y="27329"/>
                          <a:pt x="325136" y="13221"/>
                          <a:pt x="587682" y="0"/>
                        </a:cubicBezTo>
                        <a:cubicBezTo>
                          <a:pt x="850228" y="-13221"/>
                          <a:pt x="962246" y="-2888"/>
                          <a:pt x="1086895" y="0"/>
                        </a:cubicBezTo>
                        <a:cubicBezTo>
                          <a:pt x="1211544" y="2888"/>
                          <a:pt x="1406859" y="-13966"/>
                          <a:pt x="1630343" y="0"/>
                        </a:cubicBezTo>
                        <a:cubicBezTo>
                          <a:pt x="1853827" y="13966"/>
                          <a:pt x="2051467" y="27053"/>
                          <a:pt x="2306492" y="0"/>
                        </a:cubicBezTo>
                        <a:cubicBezTo>
                          <a:pt x="2561517" y="-27053"/>
                          <a:pt x="2684134" y="18321"/>
                          <a:pt x="2894174" y="0"/>
                        </a:cubicBezTo>
                        <a:cubicBezTo>
                          <a:pt x="3104214" y="-18321"/>
                          <a:pt x="3319501" y="21782"/>
                          <a:pt x="3437621" y="0"/>
                        </a:cubicBezTo>
                        <a:cubicBezTo>
                          <a:pt x="3555741" y="-21782"/>
                          <a:pt x="3955621" y="40349"/>
                          <a:pt x="4423410" y="0"/>
                        </a:cubicBezTo>
                        <a:cubicBezTo>
                          <a:pt x="4423808" y="7429"/>
                          <a:pt x="4423390" y="10822"/>
                          <a:pt x="4423410" y="18288"/>
                        </a:cubicBezTo>
                        <a:cubicBezTo>
                          <a:pt x="4158738" y="10368"/>
                          <a:pt x="3977885" y="11085"/>
                          <a:pt x="3791494" y="18288"/>
                        </a:cubicBezTo>
                        <a:cubicBezTo>
                          <a:pt x="3605103" y="25491"/>
                          <a:pt x="3482000" y="25303"/>
                          <a:pt x="3248047" y="18288"/>
                        </a:cubicBezTo>
                        <a:cubicBezTo>
                          <a:pt x="3014094" y="11273"/>
                          <a:pt x="2745120" y="31445"/>
                          <a:pt x="2527663" y="18288"/>
                        </a:cubicBezTo>
                        <a:cubicBezTo>
                          <a:pt x="2310206" y="5131"/>
                          <a:pt x="2116106" y="38833"/>
                          <a:pt x="1939981" y="18288"/>
                        </a:cubicBezTo>
                        <a:cubicBezTo>
                          <a:pt x="1763856" y="-2257"/>
                          <a:pt x="1676275" y="10875"/>
                          <a:pt x="1440768" y="18288"/>
                        </a:cubicBezTo>
                        <a:cubicBezTo>
                          <a:pt x="1205261" y="25701"/>
                          <a:pt x="1101073" y="-9571"/>
                          <a:pt x="764618" y="18288"/>
                        </a:cubicBezTo>
                        <a:cubicBezTo>
                          <a:pt x="428163" y="46147"/>
                          <a:pt x="180709" y="49883"/>
                          <a:pt x="0" y="18288"/>
                        </a:cubicBezTo>
                        <a:cubicBezTo>
                          <a:pt x="-591" y="13205"/>
                          <a:pt x="-663" y="6329"/>
                          <a:pt x="0" y="0"/>
                        </a:cubicBezTo>
                        <a:close/>
                      </a:path>
                      <a:path w="4423410" h="18288" stroke="0" extrusionOk="0">
                        <a:moveTo>
                          <a:pt x="0" y="0"/>
                        </a:moveTo>
                        <a:cubicBezTo>
                          <a:pt x="151450" y="-3182"/>
                          <a:pt x="330751" y="1975"/>
                          <a:pt x="587682" y="0"/>
                        </a:cubicBezTo>
                        <a:cubicBezTo>
                          <a:pt x="844613" y="-1975"/>
                          <a:pt x="925389" y="21373"/>
                          <a:pt x="1086895" y="0"/>
                        </a:cubicBezTo>
                        <a:cubicBezTo>
                          <a:pt x="1248401" y="-21373"/>
                          <a:pt x="1627559" y="-29275"/>
                          <a:pt x="1807279" y="0"/>
                        </a:cubicBezTo>
                        <a:cubicBezTo>
                          <a:pt x="1986999" y="29275"/>
                          <a:pt x="2127620" y="23385"/>
                          <a:pt x="2394961" y="0"/>
                        </a:cubicBezTo>
                        <a:cubicBezTo>
                          <a:pt x="2662302" y="-23385"/>
                          <a:pt x="2729719" y="-18629"/>
                          <a:pt x="2982642" y="0"/>
                        </a:cubicBezTo>
                        <a:cubicBezTo>
                          <a:pt x="3235565" y="18629"/>
                          <a:pt x="3498854" y="22673"/>
                          <a:pt x="3703026" y="0"/>
                        </a:cubicBezTo>
                        <a:cubicBezTo>
                          <a:pt x="3907198" y="-22673"/>
                          <a:pt x="4203160" y="-11253"/>
                          <a:pt x="4423410" y="0"/>
                        </a:cubicBezTo>
                        <a:cubicBezTo>
                          <a:pt x="4422524" y="5429"/>
                          <a:pt x="4424231" y="14046"/>
                          <a:pt x="4423410" y="18288"/>
                        </a:cubicBezTo>
                        <a:cubicBezTo>
                          <a:pt x="4232181" y="31060"/>
                          <a:pt x="4039656" y="18565"/>
                          <a:pt x="3879962" y="18288"/>
                        </a:cubicBezTo>
                        <a:cubicBezTo>
                          <a:pt x="3720268" y="18011"/>
                          <a:pt x="3410543" y="416"/>
                          <a:pt x="3248047" y="18288"/>
                        </a:cubicBezTo>
                        <a:cubicBezTo>
                          <a:pt x="3085551" y="36160"/>
                          <a:pt x="2859988" y="2443"/>
                          <a:pt x="2616131" y="18288"/>
                        </a:cubicBezTo>
                        <a:cubicBezTo>
                          <a:pt x="2372274" y="34133"/>
                          <a:pt x="2239006" y="15743"/>
                          <a:pt x="2028449" y="18288"/>
                        </a:cubicBezTo>
                        <a:cubicBezTo>
                          <a:pt x="1817892" y="20833"/>
                          <a:pt x="1524351" y="-9689"/>
                          <a:pt x="1308066" y="18288"/>
                        </a:cubicBezTo>
                        <a:cubicBezTo>
                          <a:pt x="1091781" y="46265"/>
                          <a:pt x="878642" y="35229"/>
                          <a:pt x="587682" y="18288"/>
                        </a:cubicBezTo>
                        <a:cubicBezTo>
                          <a:pt x="296722" y="1347"/>
                          <a:pt x="210783" y="24166"/>
                          <a:pt x="0" y="18288"/>
                        </a:cubicBezTo>
                        <a:cubicBezTo>
                          <a:pt x="668" y="13665"/>
                          <a:pt x="578" y="567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sketch line 2">
            <a:extLst>
              <a:ext uri="{FF2B5EF4-FFF2-40B4-BE49-F238E27FC236}">
                <a16:creationId xmlns:a16="http://schemas.microsoft.com/office/drawing/2014/main" id="{8FFD9892-EDE5-4886-A313-66099DA8C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7989" y="5626353"/>
            <a:ext cx="2609715"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2609715"/>
                      <a:gd name="connsiteY0" fmla="*/ 0 h 18288"/>
                      <a:gd name="connsiteX1" fmla="*/ 626332 w 2609715"/>
                      <a:gd name="connsiteY1" fmla="*/ 0 h 18288"/>
                      <a:gd name="connsiteX2" fmla="*/ 1278760 w 2609715"/>
                      <a:gd name="connsiteY2" fmla="*/ 0 h 18288"/>
                      <a:gd name="connsiteX3" fmla="*/ 1931189 w 2609715"/>
                      <a:gd name="connsiteY3" fmla="*/ 0 h 18288"/>
                      <a:gd name="connsiteX4" fmla="*/ 2609715 w 2609715"/>
                      <a:gd name="connsiteY4" fmla="*/ 0 h 18288"/>
                      <a:gd name="connsiteX5" fmla="*/ 2609715 w 2609715"/>
                      <a:gd name="connsiteY5" fmla="*/ 18288 h 18288"/>
                      <a:gd name="connsiteX6" fmla="*/ 1957286 w 2609715"/>
                      <a:gd name="connsiteY6" fmla="*/ 18288 h 18288"/>
                      <a:gd name="connsiteX7" fmla="*/ 1357052 w 2609715"/>
                      <a:gd name="connsiteY7" fmla="*/ 18288 h 18288"/>
                      <a:gd name="connsiteX8" fmla="*/ 756817 w 2609715"/>
                      <a:gd name="connsiteY8" fmla="*/ 18288 h 18288"/>
                      <a:gd name="connsiteX9" fmla="*/ 0 w 2609715"/>
                      <a:gd name="connsiteY9" fmla="*/ 18288 h 18288"/>
                      <a:gd name="connsiteX10" fmla="*/ 0 w 260971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715" h="18288" fill="none" extrusionOk="0">
                        <a:moveTo>
                          <a:pt x="0" y="0"/>
                        </a:moveTo>
                        <a:cubicBezTo>
                          <a:pt x="283276" y="6411"/>
                          <a:pt x="352876" y="-4376"/>
                          <a:pt x="626332" y="0"/>
                        </a:cubicBezTo>
                        <a:cubicBezTo>
                          <a:pt x="899788" y="4376"/>
                          <a:pt x="984795" y="8792"/>
                          <a:pt x="1278760" y="0"/>
                        </a:cubicBezTo>
                        <a:cubicBezTo>
                          <a:pt x="1572725" y="-8792"/>
                          <a:pt x="1637724" y="7668"/>
                          <a:pt x="1931189" y="0"/>
                        </a:cubicBezTo>
                        <a:cubicBezTo>
                          <a:pt x="2224654" y="-7668"/>
                          <a:pt x="2304540" y="-27069"/>
                          <a:pt x="2609715" y="0"/>
                        </a:cubicBezTo>
                        <a:cubicBezTo>
                          <a:pt x="2609561" y="8655"/>
                          <a:pt x="2608831" y="9975"/>
                          <a:pt x="2609715" y="18288"/>
                        </a:cubicBezTo>
                        <a:cubicBezTo>
                          <a:pt x="2465462" y="44785"/>
                          <a:pt x="2255189" y="1376"/>
                          <a:pt x="1957286" y="18288"/>
                        </a:cubicBezTo>
                        <a:cubicBezTo>
                          <a:pt x="1659383" y="35200"/>
                          <a:pt x="1562734" y="6078"/>
                          <a:pt x="1357052" y="18288"/>
                        </a:cubicBezTo>
                        <a:cubicBezTo>
                          <a:pt x="1151370" y="30498"/>
                          <a:pt x="893393" y="36847"/>
                          <a:pt x="756817" y="18288"/>
                        </a:cubicBezTo>
                        <a:cubicBezTo>
                          <a:pt x="620241" y="-271"/>
                          <a:pt x="309020" y="-1293"/>
                          <a:pt x="0" y="18288"/>
                        </a:cubicBezTo>
                        <a:cubicBezTo>
                          <a:pt x="-688" y="11716"/>
                          <a:pt x="875" y="6357"/>
                          <a:pt x="0" y="0"/>
                        </a:cubicBezTo>
                        <a:close/>
                      </a:path>
                      <a:path w="2609715" h="18288" stroke="0" extrusionOk="0">
                        <a:moveTo>
                          <a:pt x="0" y="0"/>
                        </a:moveTo>
                        <a:cubicBezTo>
                          <a:pt x="213927" y="5385"/>
                          <a:pt x="459211" y="-16832"/>
                          <a:pt x="626332" y="0"/>
                        </a:cubicBezTo>
                        <a:cubicBezTo>
                          <a:pt x="793453" y="16832"/>
                          <a:pt x="1001999" y="-15497"/>
                          <a:pt x="1200469" y="0"/>
                        </a:cubicBezTo>
                        <a:cubicBezTo>
                          <a:pt x="1398939" y="15497"/>
                          <a:pt x="1608397" y="-18886"/>
                          <a:pt x="1905092" y="0"/>
                        </a:cubicBezTo>
                        <a:cubicBezTo>
                          <a:pt x="2201787" y="18886"/>
                          <a:pt x="2405176" y="14775"/>
                          <a:pt x="2609715" y="0"/>
                        </a:cubicBezTo>
                        <a:cubicBezTo>
                          <a:pt x="2610129" y="5928"/>
                          <a:pt x="2609945" y="11133"/>
                          <a:pt x="2609715" y="18288"/>
                        </a:cubicBezTo>
                        <a:cubicBezTo>
                          <a:pt x="2437672" y="45501"/>
                          <a:pt x="2157047" y="37158"/>
                          <a:pt x="2009481" y="18288"/>
                        </a:cubicBezTo>
                        <a:cubicBezTo>
                          <a:pt x="1861915" y="-582"/>
                          <a:pt x="1705933" y="12780"/>
                          <a:pt x="1409246" y="18288"/>
                        </a:cubicBezTo>
                        <a:cubicBezTo>
                          <a:pt x="1112559" y="23796"/>
                          <a:pt x="883204" y="12235"/>
                          <a:pt x="704623" y="18288"/>
                        </a:cubicBezTo>
                        <a:cubicBezTo>
                          <a:pt x="526042" y="24341"/>
                          <a:pt x="274196" y="39038"/>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4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4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400"/>
                                        <p:tgtEl>
                                          <p:spTgt spid="5123">
                                            <p:txEl>
                                              <p:pRg st="2" end="2"/>
                                            </p:txEl>
                                          </p:spTgt>
                                        </p:tgtEl>
                                      </p:cBhvr>
                                    </p:animEffect>
                                  </p:childTnLst>
                                </p:cTn>
                              </p:par>
                              <p:par>
                                <p:cTn id="18" presetID="10" presetClass="entr" presetSubtype="0" fill="hold" grpId="0" nodeType="withEffect">
                                  <p:stCondLst>
                                    <p:cond delay="1000"/>
                                  </p:stCondLst>
                                  <p:iterate type="lt">
                                    <p:tmPct val="10000"/>
                                  </p:iterate>
                                  <p:childTnLst>
                                    <p:set>
                                      <p:cBhvr>
                                        <p:cTn id="19" dur="1" fill="hold">
                                          <p:stCondLst>
                                            <p:cond delay="0"/>
                                          </p:stCondLst>
                                        </p:cTn>
                                        <p:tgtEl>
                                          <p:spTgt spid="2050"/>
                                        </p:tgtEl>
                                        <p:attrNameLst>
                                          <p:attrName>style.visibility</p:attrName>
                                        </p:attrNameLst>
                                      </p:cBhvr>
                                      <p:to>
                                        <p:strVal val="visible"/>
                                      </p:to>
                                    </p:set>
                                    <p:animEffect transition="in" filter="fade">
                                      <p:cBhvr>
                                        <p:cTn id="20" dur="4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512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1B5BA-1208-4A61-8AB4-53A341B3E7B4}"/>
              </a:ext>
            </a:extLst>
          </p:cNvPr>
          <p:cNvSpPr>
            <a:spLocks noGrp="1"/>
          </p:cNvSpPr>
          <p:nvPr>
            <p:ph type="title"/>
          </p:nvPr>
        </p:nvSpPr>
        <p:spPr>
          <a:xfrm>
            <a:off x="489858" y="609599"/>
            <a:ext cx="2523284" cy="5606143"/>
          </a:xfrm>
        </p:spPr>
        <p:txBody>
          <a:bodyPr>
            <a:normAutofit/>
          </a:bodyPr>
          <a:lstStyle/>
          <a:p>
            <a:pPr>
              <a:defRPr/>
            </a:pPr>
            <a:r>
              <a:rPr lang="en-IE" sz="4200"/>
              <a:t>Junior Cycle Subjects</a:t>
            </a:r>
            <a:endParaRPr lang="en-US" sz="4200"/>
          </a:p>
        </p:txBody>
      </p:sp>
      <p:graphicFrame>
        <p:nvGraphicFramePr>
          <p:cNvPr id="25605" name="Content Placeholder 2">
            <a:extLst>
              <a:ext uri="{FF2B5EF4-FFF2-40B4-BE49-F238E27FC236}">
                <a16:creationId xmlns:a16="http://schemas.microsoft.com/office/drawing/2014/main" id="{BE377068-3AE0-23B3-09D7-47D0B1522A7C}"/>
              </a:ext>
            </a:extLst>
          </p:cNvPr>
          <p:cNvGraphicFramePr>
            <a:graphicFrameLocks noGrp="1"/>
          </p:cNvGraphicFramePr>
          <p:nvPr>
            <p:ph idx="1"/>
            <p:extLst>
              <p:ext uri="{D42A27DB-BD31-4B8C-83A1-F6EECF244321}">
                <p14:modId xmlns:p14="http://schemas.microsoft.com/office/powerpoint/2010/main" val="2744193215"/>
              </p:ext>
            </p:extLst>
          </p:nvPr>
        </p:nvGraphicFramePr>
        <p:xfrm>
          <a:off x="3408759" y="1199858"/>
          <a:ext cx="4838958" cy="4467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8ABCA-3070-48E8-B8CE-ED30F98C422E}"/>
              </a:ext>
            </a:extLst>
          </p:cNvPr>
          <p:cNvSpPr>
            <a:spLocks noGrp="1"/>
          </p:cNvSpPr>
          <p:nvPr>
            <p:ph type="title"/>
          </p:nvPr>
        </p:nvSpPr>
        <p:spPr>
          <a:xfrm>
            <a:off x="489858" y="609599"/>
            <a:ext cx="2523284" cy="5606143"/>
          </a:xfrm>
        </p:spPr>
        <p:txBody>
          <a:bodyPr>
            <a:normAutofit/>
          </a:bodyPr>
          <a:lstStyle/>
          <a:p>
            <a:pPr>
              <a:defRPr/>
            </a:pPr>
            <a:r>
              <a:rPr lang="en-IE" sz="4200"/>
              <a:t>Junior Cycle Subjects (ii)</a:t>
            </a:r>
          </a:p>
        </p:txBody>
      </p:sp>
      <p:graphicFrame>
        <p:nvGraphicFramePr>
          <p:cNvPr id="27653" name="Content Placeholder 2">
            <a:extLst>
              <a:ext uri="{FF2B5EF4-FFF2-40B4-BE49-F238E27FC236}">
                <a16:creationId xmlns:a16="http://schemas.microsoft.com/office/drawing/2014/main" id="{CDEA5E26-E354-BEE2-7D11-E5EC68A992D1}"/>
              </a:ext>
            </a:extLst>
          </p:cNvPr>
          <p:cNvGraphicFramePr>
            <a:graphicFrameLocks noGrp="1"/>
          </p:cNvGraphicFramePr>
          <p:nvPr>
            <p:ph idx="1"/>
            <p:extLst>
              <p:ext uri="{D42A27DB-BD31-4B8C-83A1-F6EECF244321}">
                <p14:modId xmlns:p14="http://schemas.microsoft.com/office/powerpoint/2010/main" val="3229658036"/>
              </p:ext>
            </p:extLst>
          </p:nvPr>
        </p:nvGraphicFramePr>
        <p:xfrm>
          <a:off x="3408759" y="1199858"/>
          <a:ext cx="4838958" cy="446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80" name="Rectangle 28679">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545AD8-8FAD-4C03-B989-7C196AF6553E}"/>
              </a:ext>
            </a:extLst>
          </p:cNvPr>
          <p:cNvSpPr>
            <a:spLocks noGrp="1"/>
          </p:cNvSpPr>
          <p:nvPr>
            <p:ph type="ctrTitle"/>
          </p:nvPr>
        </p:nvSpPr>
        <p:spPr>
          <a:xfrm>
            <a:off x="628650" y="451381"/>
            <a:ext cx="7884414" cy="3657662"/>
          </a:xfrm>
        </p:spPr>
        <p:txBody>
          <a:bodyPr anchor="b">
            <a:normAutofit/>
          </a:bodyPr>
          <a:lstStyle/>
          <a:p>
            <a:pPr algn="l">
              <a:defRPr/>
            </a:pPr>
            <a:r>
              <a:rPr lang="en-IE" sz="5700"/>
              <a:t>Wellbeing</a:t>
            </a:r>
          </a:p>
        </p:txBody>
      </p:sp>
      <p:sp>
        <p:nvSpPr>
          <p:cNvPr id="28675" name="Subtitle 2">
            <a:extLst>
              <a:ext uri="{FF2B5EF4-FFF2-40B4-BE49-F238E27FC236}">
                <a16:creationId xmlns:a16="http://schemas.microsoft.com/office/drawing/2014/main" id="{8E5D557F-8DCC-F21F-A99B-A598D2EAABE9}"/>
              </a:ext>
            </a:extLst>
          </p:cNvPr>
          <p:cNvSpPr>
            <a:spLocks noGrp="1" noChangeArrowheads="1"/>
          </p:cNvSpPr>
          <p:nvPr>
            <p:ph type="subTitle" idx="1"/>
          </p:nvPr>
        </p:nvSpPr>
        <p:spPr>
          <a:xfrm>
            <a:off x="628649" y="4983276"/>
            <a:ext cx="7884414" cy="1126680"/>
          </a:xfrm>
        </p:spPr>
        <p:txBody>
          <a:bodyPr vert="horz" lIns="91440" tIns="45720" rIns="91440" bIns="45720" rtlCol="0" anchor="t">
            <a:normAutofit/>
          </a:bodyPr>
          <a:lstStyle/>
          <a:p>
            <a:pPr algn="l"/>
            <a:r>
              <a:rPr lang="en-IE" altLang="en-US" sz="1700" dirty="0"/>
              <a:t>P.E.*, C.S.P.E.*, S.P.H.E.* Guidance, </a:t>
            </a:r>
            <a:endParaRPr lang="en-US" dirty="0"/>
          </a:p>
          <a:p>
            <a:pPr algn="l"/>
            <a:r>
              <a:rPr lang="en-IE" altLang="en-US" sz="1700" dirty="0"/>
              <a:t>* Short Courses</a:t>
            </a:r>
            <a:endParaRPr lang="en-IE" altLang="en-US" sz="1700" dirty="0">
              <a:ea typeface="Calibri"/>
              <a:cs typeface="Calibri"/>
            </a:endParaRPr>
          </a:p>
        </p:txBody>
      </p:sp>
      <p:sp>
        <p:nvSpPr>
          <p:cNvPr id="28682"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4718595"/>
            <a:ext cx="405765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057650"/>
                      <a:gd name="connsiteY0" fmla="*/ 0 h 18288"/>
                      <a:gd name="connsiteX1" fmla="*/ 757428 w 4057650"/>
                      <a:gd name="connsiteY1" fmla="*/ 0 h 18288"/>
                      <a:gd name="connsiteX2" fmla="*/ 1474279 w 4057650"/>
                      <a:gd name="connsiteY2" fmla="*/ 0 h 18288"/>
                      <a:gd name="connsiteX3" fmla="*/ 2191131 w 4057650"/>
                      <a:gd name="connsiteY3" fmla="*/ 0 h 18288"/>
                      <a:gd name="connsiteX4" fmla="*/ 2745676 w 4057650"/>
                      <a:gd name="connsiteY4" fmla="*/ 0 h 18288"/>
                      <a:gd name="connsiteX5" fmla="*/ 3340798 w 4057650"/>
                      <a:gd name="connsiteY5" fmla="*/ 0 h 18288"/>
                      <a:gd name="connsiteX6" fmla="*/ 4057650 w 4057650"/>
                      <a:gd name="connsiteY6" fmla="*/ 0 h 18288"/>
                      <a:gd name="connsiteX7" fmla="*/ 4057650 w 4057650"/>
                      <a:gd name="connsiteY7" fmla="*/ 18288 h 18288"/>
                      <a:gd name="connsiteX8" fmla="*/ 3381375 w 4057650"/>
                      <a:gd name="connsiteY8" fmla="*/ 18288 h 18288"/>
                      <a:gd name="connsiteX9" fmla="*/ 2826830 w 4057650"/>
                      <a:gd name="connsiteY9" fmla="*/ 18288 h 18288"/>
                      <a:gd name="connsiteX10" fmla="*/ 2272284 w 4057650"/>
                      <a:gd name="connsiteY10" fmla="*/ 18288 h 18288"/>
                      <a:gd name="connsiteX11" fmla="*/ 1555432 w 4057650"/>
                      <a:gd name="connsiteY11" fmla="*/ 18288 h 18288"/>
                      <a:gd name="connsiteX12" fmla="*/ 960310 w 4057650"/>
                      <a:gd name="connsiteY12" fmla="*/ 18288 h 18288"/>
                      <a:gd name="connsiteX13" fmla="*/ 0 w 4057650"/>
                      <a:gd name="connsiteY13" fmla="*/ 18288 h 18288"/>
                      <a:gd name="connsiteX14" fmla="*/ 0 w 405765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8288"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150" y="8855"/>
                          <a:pt x="4057759" y="14521"/>
                          <a:pt x="4057650" y="18288"/>
                        </a:cubicBezTo>
                        <a:cubicBezTo>
                          <a:pt x="3743404" y="40125"/>
                          <a:pt x="3625516" y="-14923"/>
                          <a:pt x="3381375" y="18288"/>
                        </a:cubicBezTo>
                        <a:cubicBezTo>
                          <a:pt x="3137235" y="51499"/>
                          <a:pt x="2946571" y="1"/>
                          <a:pt x="2826830" y="18288"/>
                        </a:cubicBezTo>
                        <a:cubicBezTo>
                          <a:pt x="2707090" y="36575"/>
                          <a:pt x="2402756" y="1432"/>
                          <a:pt x="2272284" y="18288"/>
                        </a:cubicBezTo>
                        <a:cubicBezTo>
                          <a:pt x="2141812" y="35144"/>
                          <a:pt x="1895935" y="18199"/>
                          <a:pt x="1555432" y="18288"/>
                        </a:cubicBezTo>
                        <a:cubicBezTo>
                          <a:pt x="1214929" y="18377"/>
                          <a:pt x="1103072" y="14503"/>
                          <a:pt x="960310" y="18288"/>
                        </a:cubicBezTo>
                        <a:cubicBezTo>
                          <a:pt x="817548" y="22073"/>
                          <a:pt x="402272" y="-29359"/>
                          <a:pt x="0" y="18288"/>
                        </a:cubicBezTo>
                        <a:cubicBezTo>
                          <a:pt x="683" y="12014"/>
                          <a:pt x="724" y="5908"/>
                          <a:pt x="0" y="0"/>
                        </a:cubicBezTo>
                        <a:close/>
                      </a:path>
                      <a:path w="4057650" h="18288"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752" y="7180"/>
                          <a:pt x="4057819" y="13790"/>
                          <a:pt x="4057650" y="18288"/>
                        </a:cubicBezTo>
                        <a:cubicBezTo>
                          <a:pt x="3865148" y="-3313"/>
                          <a:pt x="3702543" y="49468"/>
                          <a:pt x="3381375" y="18288"/>
                        </a:cubicBezTo>
                        <a:cubicBezTo>
                          <a:pt x="3060208" y="-12892"/>
                          <a:pt x="2956571" y="-8678"/>
                          <a:pt x="2826830" y="18288"/>
                        </a:cubicBezTo>
                        <a:cubicBezTo>
                          <a:pt x="2697089" y="45254"/>
                          <a:pt x="2411031" y="43154"/>
                          <a:pt x="2150555" y="18288"/>
                        </a:cubicBezTo>
                        <a:cubicBezTo>
                          <a:pt x="1890080" y="-6578"/>
                          <a:pt x="1741827" y="-615"/>
                          <a:pt x="1474280" y="18288"/>
                        </a:cubicBezTo>
                        <a:cubicBezTo>
                          <a:pt x="1206734" y="37191"/>
                          <a:pt x="998203" y="33335"/>
                          <a:pt x="838581" y="18288"/>
                        </a:cubicBezTo>
                        <a:cubicBezTo>
                          <a:pt x="678959" y="3241"/>
                          <a:pt x="187101" y="-13212"/>
                          <a:pt x="0" y="18288"/>
                        </a:cubicBezTo>
                        <a:cubicBezTo>
                          <a:pt x="571" y="10093"/>
                          <a:pt x="-125" y="840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7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p:tmPct val="10000"/>
                                  </p:iterate>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700"/>
                                        <p:tgtEl>
                                          <p:spTgt spid="28675">
                                            <p:txEl>
                                              <p:pRg st="1" end="1"/>
                                            </p:txEl>
                                          </p:spTgt>
                                        </p:tgtEl>
                                      </p:cBhvr>
                                    </p:animEffect>
                                  </p:childTnLst>
                                </p:cTn>
                              </p:par>
                              <p:par>
                                <p:cTn id="13" presetID="10" presetClass="entr" presetSubtype="0" fill="hold" grpId="0" nodeType="withEffect">
                                  <p:stCondLst>
                                    <p:cond delay="5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6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4" name="Rectangle 2970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735984-48C9-4C0E-A00B-343BCAEF5F06}"/>
              </a:ext>
            </a:extLst>
          </p:cNvPr>
          <p:cNvSpPr>
            <a:spLocks noGrp="1"/>
          </p:cNvSpPr>
          <p:nvPr>
            <p:ph type="ctrTitle"/>
          </p:nvPr>
        </p:nvSpPr>
        <p:spPr>
          <a:xfrm>
            <a:off x="630936" y="548640"/>
            <a:ext cx="2700645" cy="5431536"/>
          </a:xfrm>
        </p:spPr>
        <p:txBody>
          <a:bodyPr vert="horz" lIns="91440" tIns="45720" rIns="91440" bIns="45720" rtlCol="0" anchor="ctr">
            <a:normAutofit/>
          </a:bodyPr>
          <a:lstStyle/>
          <a:p>
            <a:pPr algn="l">
              <a:defRPr/>
            </a:pPr>
            <a:r>
              <a:rPr lang="en-US" sz="4700" kern="1200">
                <a:solidFill>
                  <a:schemeClr val="tx1"/>
                </a:solidFill>
                <a:latin typeface="+mj-lt"/>
                <a:ea typeface="+mj-ea"/>
                <a:cs typeface="+mj-cs"/>
              </a:rPr>
              <a:t>School Day</a:t>
            </a:r>
          </a:p>
        </p:txBody>
      </p:sp>
      <p:sp>
        <p:nvSpPr>
          <p:cNvPr id="2970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9" name="Subtitle 2">
            <a:extLst>
              <a:ext uri="{FF2B5EF4-FFF2-40B4-BE49-F238E27FC236}">
                <a16:creationId xmlns:a16="http://schemas.microsoft.com/office/drawing/2014/main" id="{A815C143-7081-DCED-80EC-40E8ED1B8102}"/>
              </a:ext>
            </a:extLst>
          </p:cNvPr>
          <p:cNvSpPr>
            <a:spLocks noGrp="1" noChangeArrowheads="1"/>
          </p:cNvSpPr>
          <p:nvPr>
            <p:ph type="subTitle" idx="1"/>
          </p:nvPr>
        </p:nvSpPr>
        <p:spPr>
          <a:xfrm>
            <a:off x="3844813" y="552091"/>
            <a:ext cx="4668251" cy="5431536"/>
          </a:xfrm>
        </p:spPr>
        <p:txBody>
          <a:bodyPr vert="horz" lIns="91440" tIns="45720" rIns="91440" bIns="45720" rtlCol="0" anchor="ctr">
            <a:normAutofit/>
          </a:bodyPr>
          <a:lstStyle/>
          <a:p>
            <a:pPr indent="-228600" algn="l">
              <a:buFont typeface="Arial" panose="020B0604020202020204" pitchFamily="34" charset="0"/>
              <a:buChar char="•"/>
            </a:pPr>
            <a:r>
              <a:rPr lang="en-US" altLang="en-US" sz="1900" dirty="0"/>
              <a:t>Monday-Wednesday 8.50am-3.45pm 6 periods x 60 minutes</a:t>
            </a:r>
          </a:p>
          <a:p>
            <a:pPr indent="-228600" algn="l">
              <a:buFont typeface="Arial" panose="020B0604020202020204" pitchFamily="34" charset="0"/>
              <a:buChar char="•"/>
            </a:pPr>
            <a:r>
              <a:rPr lang="en-US" altLang="en-US" sz="1900" dirty="0"/>
              <a:t>Thursday-Friday 8.50am-2.45pm</a:t>
            </a:r>
            <a:endParaRPr lang="en-US" altLang="en-US" sz="1900" dirty="0">
              <a:ea typeface="Calibri"/>
              <a:cs typeface="Calibri"/>
            </a:endParaRPr>
          </a:p>
          <a:p>
            <a:pPr indent="-228600" algn="l">
              <a:buFont typeface="Arial" panose="020B0604020202020204" pitchFamily="34" charset="0"/>
              <a:buChar char="•"/>
            </a:pPr>
            <a:r>
              <a:rPr lang="en-US" altLang="en-US" sz="1900" dirty="0"/>
              <a:t>5 periods x 60 minutes </a:t>
            </a:r>
            <a:endParaRPr lang="en-US" altLang="en-US" sz="1900" dirty="0">
              <a:ea typeface="Calibri"/>
              <a:cs typeface="Calibri"/>
            </a:endParaRPr>
          </a:p>
          <a:p>
            <a:pPr indent="-228600" algn="l">
              <a:buFont typeface="Arial" panose="020B0604020202020204" pitchFamily="34" charset="0"/>
              <a:buChar char="•"/>
            </a:pPr>
            <a:r>
              <a:rPr lang="en-US" altLang="en-US" sz="1900" dirty="0"/>
              <a:t>Supervised Study on Thursday and Friday for 1hr for those waiting on a bus or lift. </a:t>
            </a:r>
            <a:endParaRPr lang="en-US" altLang="en-US" sz="1900" dirty="0">
              <a:ea typeface="Calibri" panose="020F0502020204030204"/>
              <a:cs typeface="Calibri" panose="020F0502020204030204"/>
            </a:endParaRPr>
          </a:p>
          <a:p>
            <a:pPr indent="-228600" algn="l">
              <a:buFont typeface="Arial" panose="020B0604020202020204" pitchFamily="34" charset="0"/>
              <a:buChar char="•"/>
            </a:pPr>
            <a:endParaRPr lang="en-US" altLang="en-US" sz="19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9" name="Rectangle 3072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BC07B9-0D3F-4E43-A8C1-7EACE8404D21}"/>
              </a:ext>
            </a:extLst>
          </p:cNvPr>
          <p:cNvSpPr>
            <a:spLocks noGrp="1"/>
          </p:cNvSpPr>
          <p:nvPr>
            <p:ph type="title"/>
          </p:nvPr>
        </p:nvSpPr>
        <p:spPr>
          <a:xfrm>
            <a:off x="476250" y="640823"/>
            <a:ext cx="2563994" cy="5583148"/>
          </a:xfrm>
        </p:spPr>
        <p:txBody>
          <a:bodyPr anchor="ctr">
            <a:normAutofit/>
          </a:bodyPr>
          <a:lstStyle/>
          <a:p>
            <a:pPr>
              <a:defRPr/>
            </a:pPr>
            <a:r>
              <a:rPr lang="en-IE" sz="4300"/>
              <a:t>Transition Year (Optional)</a:t>
            </a:r>
            <a:endParaRPr lang="en-US" sz="4300"/>
          </a:p>
        </p:txBody>
      </p:sp>
      <p:sp>
        <p:nvSpPr>
          <p:cNvPr id="3073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725" name="Content Placeholder 2">
            <a:extLst>
              <a:ext uri="{FF2B5EF4-FFF2-40B4-BE49-F238E27FC236}">
                <a16:creationId xmlns:a16="http://schemas.microsoft.com/office/drawing/2014/main" id="{09C6A719-B9A0-B52D-1EB3-F6817429BD99}"/>
              </a:ext>
            </a:extLst>
          </p:cNvPr>
          <p:cNvGraphicFramePr>
            <a:graphicFrameLocks noGrp="1"/>
          </p:cNvGraphicFramePr>
          <p:nvPr>
            <p:ph idx="1"/>
            <p:extLst>
              <p:ext uri="{D42A27DB-BD31-4B8C-83A1-F6EECF244321}">
                <p14:modId xmlns:p14="http://schemas.microsoft.com/office/powerpoint/2010/main" val="1180450840"/>
              </p:ext>
            </p:extLst>
          </p:nvPr>
        </p:nvGraphicFramePr>
        <p:xfrm>
          <a:off x="3486013" y="676917"/>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801" name="Rectangle 3380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6F0DCC-40E8-4F21-9785-5FED9EEC8280}"/>
              </a:ext>
            </a:extLst>
          </p:cNvPr>
          <p:cNvSpPr>
            <a:spLocks noGrp="1"/>
          </p:cNvSpPr>
          <p:nvPr>
            <p:ph type="title"/>
          </p:nvPr>
        </p:nvSpPr>
        <p:spPr>
          <a:xfrm>
            <a:off x="476250" y="640823"/>
            <a:ext cx="2563994" cy="5583148"/>
          </a:xfrm>
        </p:spPr>
        <p:txBody>
          <a:bodyPr anchor="ctr">
            <a:normAutofit/>
          </a:bodyPr>
          <a:lstStyle/>
          <a:p>
            <a:pPr>
              <a:defRPr/>
            </a:pPr>
            <a:r>
              <a:rPr lang="en-IE" sz="4300"/>
              <a:t>Leaving Certificate</a:t>
            </a:r>
            <a:endParaRPr lang="en-US" sz="4300"/>
          </a:p>
        </p:txBody>
      </p:sp>
      <p:sp>
        <p:nvSpPr>
          <p:cNvPr id="3380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3797" name="Content Placeholder 2">
            <a:extLst>
              <a:ext uri="{FF2B5EF4-FFF2-40B4-BE49-F238E27FC236}">
                <a16:creationId xmlns:a16="http://schemas.microsoft.com/office/drawing/2014/main" id="{B4576204-6C25-6490-F781-EE12907BAC43}"/>
              </a:ext>
            </a:extLst>
          </p:cNvPr>
          <p:cNvGraphicFramePr>
            <a:graphicFrameLocks noGrp="1"/>
          </p:cNvGraphicFramePr>
          <p:nvPr>
            <p:ph idx="1"/>
            <p:extLst>
              <p:ext uri="{D42A27DB-BD31-4B8C-83A1-F6EECF244321}">
                <p14:modId xmlns:p14="http://schemas.microsoft.com/office/powerpoint/2010/main" val="3440455654"/>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49" name="Rectangle 3584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BB747D-71F7-4E8B-9907-1BC6EE29AF1A}"/>
              </a:ext>
            </a:extLst>
          </p:cNvPr>
          <p:cNvSpPr>
            <a:spLocks noGrp="1"/>
          </p:cNvSpPr>
          <p:nvPr>
            <p:ph type="title"/>
          </p:nvPr>
        </p:nvSpPr>
        <p:spPr>
          <a:xfrm>
            <a:off x="476250" y="640823"/>
            <a:ext cx="2563994" cy="5583148"/>
          </a:xfrm>
        </p:spPr>
        <p:txBody>
          <a:bodyPr anchor="ctr">
            <a:normAutofit/>
          </a:bodyPr>
          <a:lstStyle/>
          <a:p>
            <a:pPr>
              <a:defRPr/>
            </a:pPr>
            <a:r>
              <a:rPr lang="en-IE" sz="4700"/>
              <a:t>Extra-Curricular Activities</a:t>
            </a:r>
            <a:endParaRPr lang="en-US" sz="4700"/>
          </a:p>
        </p:txBody>
      </p:sp>
      <p:sp>
        <p:nvSpPr>
          <p:cNvPr id="3585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845" name="Content Placeholder 2">
            <a:extLst>
              <a:ext uri="{FF2B5EF4-FFF2-40B4-BE49-F238E27FC236}">
                <a16:creationId xmlns:a16="http://schemas.microsoft.com/office/drawing/2014/main" id="{D3B252C0-63EC-3C56-034F-B173CF663566}"/>
              </a:ext>
            </a:extLst>
          </p:cNvPr>
          <p:cNvGraphicFramePr>
            <a:graphicFrameLocks noGrp="1"/>
          </p:cNvGraphicFramePr>
          <p:nvPr>
            <p:ph idx="1"/>
            <p:extLst>
              <p:ext uri="{D42A27DB-BD31-4B8C-83A1-F6EECF244321}">
                <p14:modId xmlns:p14="http://schemas.microsoft.com/office/powerpoint/2010/main" val="3412438519"/>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897" name="Rectangle 3789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E4DFA8-EF5A-4E4C-94E1-F9F552E84C2A}"/>
              </a:ext>
            </a:extLst>
          </p:cNvPr>
          <p:cNvSpPr>
            <a:spLocks noGrp="1"/>
          </p:cNvSpPr>
          <p:nvPr>
            <p:ph type="title"/>
          </p:nvPr>
        </p:nvSpPr>
        <p:spPr>
          <a:xfrm>
            <a:off x="476250" y="640823"/>
            <a:ext cx="2563994" cy="5583148"/>
          </a:xfrm>
        </p:spPr>
        <p:txBody>
          <a:bodyPr anchor="ctr">
            <a:normAutofit/>
          </a:bodyPr>
          <a:lstStyle/>
          <a:p>
            <a:pPr>
              <a:defRPr/>
            </a:pPr>
            <a:r>
              <a:rPr lang="en-IE" sz="4300" dirty="0"/>
              <a:t>Extra-Curricular </a:t>
            </a:r>
            <a:r>
              <a:rPr lang="en-IE" sz="2000" dirty="0"/>
              <a:t>(continued)</a:t>
            </a:r>
            <a:endParaRPr lang="en-IE" sz="2000" dirty="0">
              <a:ea typeface="Calibri Light"/>
              <a:cs typeface="Calibri Light"/>
            </a:endParaRPr>
          </a:p>
        </p:txBody>
      </p:sp>
      <p:sp>
        <p:nvSpPr>
          <p:cNvPr id="3789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893" name="Content Placeholder 2">
            <a:extLst>
              <a:ext uri="{FF2B5EF4-FFF2-40B4-BE49-F238E27FC236}">
                <a16:creationId xmlns:a16="http://schemas.microsoft.com/office/drawing/2014/main" id="{07DF4D4A-867C-5D69-B0E7-7E67D0134D8F}"/>
              </a:ext>
            </a:extLst>
          </p:cNvPr>
          <p:cNvGraphicFramePr>
            <a:graphicFrameLocks noGrp="1"/>
          </p:cNvGraphicFramePr>
          <p:nvPr>
            <p:ph idx="1"/>
            <p:extLst>
              <p:ext uri="{D42A27DB-BD31-4B8C-83A1-F6EECF244321}">
                <p14:modId xmlns:p14="http://schemas.microsoft.com/office/powerpoint/2010/main" val="3621047415"/>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38FC9-C20D-ADFB-8775-DF1009B4852E}"/>
              </a:ext>
            </a:extLst>
          </p:cNvPr>
          <p:cNvSpPr>
            <a:spLocks noGrp="1"/>
          </p:cNvSpPr>
          <p:nvPr>
            <p:ph type="title"/>
          </p:nvPr>
        </p:nvSpPr>
        <p:spPr>
          <a:xfrm>
            <a:off x="476250" y="640823"/>
            <a:ext cx="2563994" cy="5583148"/>
          </a:xfrm>
        </p:spPr>
        <p:txBody>
          <a:bodyPr anchor="ctr">
            <a:normAutofit/>
          </a:bodyPr>
          <a:lstStyle/>
          <a:p>
            <a:r>
              <a:rPr lang="en-US" sz="4700">
                <a:ea typeface="Calibri Light"/>
                <a:cs typeface="Calibri Light"/>
              </a:rPr>
              <a:t>Co- Curricular</a:t>
            </a:r>
            <a:endParaRPr lang="en-US" sz="47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41619CD-7A18-910D-472D-1DFE1F82BA1C}"/>
              </a:ext>
            </a:extLst>
          </p:cNvPr>
          <p:cNvGraphicFramePr>
            <a:graphicFrameLocks noGrp="1"/>
          </p:cNvGraphicFramePr>
          <p:nvPr>
            <p:ph idx="1"/>
            <p:extLst>
              <p:ext uri="{D42A27DB-BD31-4B8C-83A1-F6EECF244321}">
                <p14:modId xmlns:p14="http://schemas.microsoft.com/office/powerpoint/2010/main" val="3964812532"/>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3316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D2CFFE-2DBF-1AD1-577F-25F2F1DC799F}"/>
              </a:ext>
            </a:extLst>
          </p:cNvPr>
          <p:cNvSpPr>
            <a:spLocks noGrp="1"/>
          </p:cNvSpPr>
          <p:nvPr>
            <p:ph type="title"/>
          </p:nvPr>
        </p:nvSpPr>
        <p:spPr>
          <a:xfrm>
            <a:off x="476250" y="640823"/>
            <a:ext cx="2563994" cy="5583148"/>
          </a:xfrm>
        </p:spPr>
        <p:txBody>
          <a:bodyPr anchor="ctr">
            <a:normAutofit/>
          </a:bodyPr>
          <a:lstStyle/>
          <a:p>
            <a:r>
              <a:rPr lang="en-US" sz="2200" dirty="0">
                <a:ea typeface="Calibri Light"/>
                <a:cs typeface="Calibri Light"/>
              </a:rPr>
              <a:t>Sporting Achievements</a:t>
            </a:r>
            <a:br>
              <a:rPr lang="en-US" sz="2200" dirty="0">
                <a:ea typeface="Calibri Light"/>
                <a:cs typeface="Calibri Light"/>
              </a:rPr>
            </a:br>
            <a:r>
              <a:rPr lang="en-US" sz="2200" dirty="0">
                <a:ea typeface="Calibri Light"/>
                <a:cs typeface="Calibri Light"/>
              </a:rPr>
              <a:t>2022-23 </a:t>
            </a:r>
            <a:endParaRPr lang="en-US" sz="2200" dirty="0"/>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8FE8568F-65B8-98EE-A408-15589CFE3DCC}"/>
              </a:ext>
            </a:extLst>
          </p:cNvPr>
          <p:cNvGraphicFramePr>
            <a:graphicFrameLocks noGrp="1"/>
          </p:cNvGraphicFramePr>
          <p:nvPr>
            <p:ph idx="1"/>
            <p:extLst>
              <p:ext uri="{D42A27DB-BD31-4B8C-83A1-F6EECF244321}">
                <p14:modId xmlns:p14="http://schemas.microsoft.com/office/powerpoint/2010/main" val="3008314313"/>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458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202" name="Rectangle 720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600E4B-33CD-44B9-ABAB-E1A7970987D6}"/>
              </a:ext>
            </a:extLst>
          </p:cNvPr>
          <p:cNvSpPr>
            <a:spLocks noGrp="1"/>
          </p:cNvSpPr>
          <p:nvPr>
            <p:ph type="title"/>
          </p:nvPr>
        </p:nvSpPr>
        <p:spPr>
          <a:xfrm>
            <a:off x="630936" y="548640"/>
            <a:ext cx="2700645" cy="5431536"/>
          </a:xfrm>
        </p:spPr>
        <p:txBody>
          <a:bodyPr>
            <a:normAutofit/>
          </a:bodyPr>
          <a:lstStyle/>
          <a:p>
            <a:pPr>
              <a:defRPr/>
            </a:pPr>
            <a:r>
              <a:rPr lang="en-IE" sz="4700" dirty="0" err="1"/>
              <a:t>Coláiste</a:t>
            </a:r>
            <a:r>
              <a:rPr lang="en-IE" sz="4700" dirty="0"/>
              <a:t> </a:t>
            </a:r>
            <a:r>
              <a:rPr lang="en-IE" sz="4700" dirty="0" err="1"/>
              <a:t>Éamonn</a:t>
            </a:r>
            <a:r>
              <a:rPr lang="en-IE" sz="4700" dirty="0"/>
              <a:t> </a:t>
            </a:r>
            <a:r>
              <a:rPr lang="en-IE" sz="4700" dirty="0" err="1"/>
              <a:t>Rís</a:t>
            </a:r>
            <a:endParaRPr lang="en-US" sz="4700" dirty="0" err="1"/>
          </a:p>
        </p:txBody>
      </p:sp>
      <p:sp>
        <p:nvSpPr>
          <p:cNvPr id="720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7" name="Content Placeholder 2">
            <a:extLst>
              <a:ext uri="{FF2B5EF4-FFF2-40B4-BE49-F238E27FC236}">
                <a16:creationId xmlns:a16="http://schemas.microsoft.com/office/drawing/2014/main" id="{1E4CBD60-3A8D-792F-336E-728D715E26E0}"/>
              </a:ext>
            </a:extLst>
          </p:cNvPr>
          <p:cNvSpPr>
            <a:spLocks noGrp="1" noChangeArrowheads="1"/>
          </p:cNvSpPr>
          <p:nvPr>
            <p:ph idx="1"/>
          </p:nvPr>
        </p:nvSpPr>
        <p:spPr>
          <a:xfrm>
            <a:off x="3844813" y="552091"/>
            <a:ext cx="4668251" cy="5431536"/>
          </a:xfrm>
        </p:spPr>
        <p:txBody>
          <a:bodyPr anchor="ctr">
            <a:normAutofit/>
          </a:bodyPr>
          <a:lstStyle/>
          <a:p>
            <a:r>
              <a:rPr lang="en-IE" altLang="en-US" sz="1900" dirty="0"/>
              <a:t>Principal- Mr. Michael Mc Mahon M.A., H.D.E.</a:t>
            </a:r>
          </a:p>
          <a:p>
            <a:r>
              <a:rPr lang="en-IE" altLang="en-US" sz="1900" dirty="0"/>
              <a:t>Deputy Principals</a:t>
            </a:r>
            <a:endParaRPr lang="en-US" altLang="en-US" sz="1900" dirty="0"/>
          </a:p>
          <a:p>
            <a:r>
              <a:rPr lang="en-IE" altLang="en-US" sz="1900" dirty="0"/>
              <a:t>Mr. John Hegarty</a:t>
            </a:r>
            <a:endParaRPr lang="en-IE" altLang="en-US" sz="1900" dirty="0">
              <a:cs typeface="Arial"/>
            </a:endParaRPr>
          </a:p>
          <a:p>
            <a:r>
              <a:rPr lang="en-IE" altLang="en-US" sz="1900" dirty="0">
                <a:cs typeface="Arial"/>
              </a:rPr>
              <a:t>Mr John Nolan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44" name="Rectangle 3994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8DA1A4-480A-4D66-9A0B-1DF95EF0D8CF}"/>
              </a:ext>
            </a:extLst>
          </p:cNvPr>
          <p:cNvSpPr>
            <a:spLocks noGrp="1"/>
          </p:cNvSpPr>
          <p:nvPr>
            <p:ph type="title"/>
          </p:nvPr>
        </p:nvSpPr>
        <p:spPr>
          <a:xfrm>
            <a:off x="630936" y="548640"/>
            <a:ext cx="2700645" cy="5431536"/>
          </a:xfrm>
        </p:spPr>
        <p:txBody>
          <a:bodyPr>
            <a:normAutofit/>
          </a:bodyPr>
          <a:lstStyle/>
          <a:p>
            <a:pPr>
              <a:defRPr/>
            </a:pPr>
            <a:r>
              <a:rPr lang="en-IE" sz="4700"/>
              <a:t>Facilities</a:t>
            </a:r>
            <a:endParaRPr lang="en-US" sz="4700"/>
          </a:p>
        </p:txBody>
      </p:sp>
      <p:sp>
        <p:nvSpPr>
          <p:cNvPr id="3994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9" name="Content Placeholder 2">
            <a:extLst>
              <a:ext uri="{FF2B5EF4-FFF2-40B4-BE49-F238E27FC236}">
                <a16:creationId xmlns:a16="http://schemas.microsoft.com/office/drawing/2014/main" id="{17056E90-267B-B3C6-F8B1-6B4BA80DB80A}"/>
              </a:ext>
            </a:extLst>
          </p:cNvPr>
          <p:cNvSpPr>
            <a:spLocks noGrp="1" noChangeArrowheads="1"/>
          </p:cNvSpPr>
          <p:nvPr>
            <p:ph idx="1"/>
          </p:nvPr>
        </p:nvSpPr>
        <p:spPr>
          <a:xfrm>
            <a:off x="3844813" y="552091"/>
            <a:ext cx="4668251" cy="5431536"/>
          </a:xfrm>
        </p:spPr>
        <p:txBody>
          <a:bodyPr anchor="ctr">
            <a:normAutofit/>
          </a:bodyPr>
          <a:lstStyle/>
          <a:p>
            <a:endParaRPr lang="en-IE" altLang="en-US" sz="1900"/>
          </a:p>
          <a:p>
            <a:r>
              <a:rPr lang="en-IE" altLang="en-US" sz="1900" dirty="0"/>
              <a:t>22 Classrooms</a:t>
            </a:r>
            <a:endParaRPr lang="en-IE" altLang="en-US" sz="1900" dirty="0">
              <a:ea typeface="Calibri"/>
              <a:cs typeface="Calibri"/>
            </a:endParaRPr>
          </a:p>
          <a:p>
            <a:r>
              <a:rPr lang="en-IE" altLang="en-US" sz="1900" dirty="0"/>
              <a:t>4 Science Labs</a:t>
            </a:r>
            <a:endParaRPr lang="en-IE" altLang="en-US" sz="1900" dirty="0">
              <a:ea typeface="Calibri"/>
              <a:cs typeface="Calibri"/>
            </a:endParaRPr>
          </a:p>
          <a:p>
            <a:r>
              <a:rPr lang="en-IE" altLang="en-US" sz="1900" dirty="0"/>
              <a:t>2 Materials Technology/ Construction Studies Rooms</a:t>
            </a:r>
            <a:endParaRPr lang="en-IE" altLang="en-US" sz="1900" dirty="0">
              <a:ea typeface="Calibri"/>
              <a:cs typeface="Calibri"/>
            </a:endParaRPr>
          </a:p>
          <a:p>
            <a:r>
              <a:rPr lang="en-IE" altLang="en-US" sz="1900" dirty="0"/>
              <a:t>1 Technical Graphics/Design and Communication Graphics Room</a:t>
            </a:r>
            <a:endParaRPr lang="en-IE" altLang="en-US" sz="1900" dirty="0">
              <a:ea typeface="Calibri"/>
              <a:cs typeface="Calibri"/>
            </a:endParaRPr>
          </a:p>
          <a:p>
            <a:r>
              <a:rPr lang="en-IE" altLang="en-US" sz="1900" dirty="0"/>
              <a:t>1 Library </a:t>
            </a:r>
            <a:endParaRPr lang="en-IE" altLang="en-US" sz="1900" dirty="0">
              <a:ea typeface="Calibri"/>
              <a:cs typeface="Calibri"/>
            </a:endParaRPr>
          </a:p>
          <a:p>
            <a:r>
              <a:rPr lang="en-IE" altLang="en-US" sz="1900" dirty="0"/>
              <a:t>1 Gym</a:t>
            </a:r>
            <a:endParaRPr lang="en-IE" altLang="en-US" sz="1900" dirty="0">
              <a:ea typeface="Calibri"/>
              <a:cs typeface="Calibri"/>
            </a:endParaRPr>
          </a:p>
          <a:p>
            <a:r>
              <a:rPr lang="en-IE" altLang="en-US" sz="1900" dirty="0"/>
              <a:t>1 Fitness Suite</a:t>
            </a:r>
            <a:endParaRPr lang="en-IE" altLang="en-US" sz="1900" dirty="0">
              <a:ea typeface="Calibri"/>
              <a:cs typeface="Calibri"/>
            </a:endParaRPr>
          </a:p>
          <a:p>
            <a:r>
              <a:rPr lang="en-IE" altLang="en-US" sz="1900" dirty="0">
                <a:ea typeface="Calibri"/>
                <a:cs typeface="Calibri"/>
              </a:rPr>
              <a:t>Full size 3G Astro turf pitch</a:t>
            </a:r>
          </a:p>
          <a:p>
            <a:endParaRPr lang="en-IE" altLang="en-US" sz="1900"/>
          </a:p>
          <a:p>
            <a:endParaRPr lang="en-IE" altLang="en-US" sz="1900"/>
          </a:p>
          <a:p>
            <a:endParaRPr lang="en-IE" altLang="en-US" sz="1900">
              <a:ea typeface="Calibri" panose="020F0502020204030204"/>
              <a:cs typeface="Calibri" panose="020F050202020403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992" name="Rectangle 4199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0086A9-5BE4-4747-91A7-E383C8EFC0D0}"/>
              </a:ext>
            </a:extLst>
          </p:cNvPr>
          <p:cNvSpPr>
            <a:spLocks noGrp="1"/>
          </p:cNvSpPr>
          <p:nvPr>
            <p:ph type="title"/>
          </p:nvPr>
        </p:nvSpPr>
        <p:spPr>
          <a:xfrm>
            <a:off x="630936" y="548640"/>
            <a:ext cx="2700645" cy="5431536"/>
          </a:xfrm>
        </p:spPr>
        <p:txBody>
          <a:bodyPr>
            <a:normAutofit/>
          </a:bodyPr>
          <a:lstStyle/>
          <a:p>
            <a:pPr>
              <a:defRPr/>
            </a:pPr>
            <a:r>
              <a:rPr lang="en-IE" sz="4700"/>
              <a:t>Facilities (ii)</a:t>
            </a:r>
          </a:p>
        </p:txBody>
      </p:sp>
      <p:sp>
        <p:nvSpPr>
          <p:cNvPr id="4199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7" name="Content Placeholder 2">
            <a:extLst>
              <a:ext uri="{FF2B5EF4-FFF2-40B4-BE49-F238E27FC236}">
                <a16:creationId xmlns:a16="http://schemas.microsoft.com/office/drawing/2014/main" id="{23B6E55E-2673-01BA-5D58-F0C586CBADA6}"/>
              </a:ext>
            </a:extLst>
          </p:cNvPr>
          <p:cNvSpPr>
            <a:spLocks noGrp="1" noChangeArrowheads="1"/>
          </p:cNvSpPr>
          <p:nvPr>
            <p:ph idx="1"/>
          </p:nvPr>
        </p:nvSpPr>
        <p:spPr>
          <a:xfrm>
            <a:off x="3844813" y="552091"/>
            <a:ext cx="4668251" cy="5431536"/>
          </a:xfrm>
        </p:spPr>
        <p:txBody>
          <a:bodyPr anchor="ctr">
            <a:normAutofit/>
          </a:bodyPr>
          <a:lstStyle/>
          <a:p>
            <a:r>
              <a:rPr lang="en-IE" altLang="en-US" sz="1900"/>
              <a:t>Language laboratory</a:t>
            </a:r>
          </a:p>
          <a:p>
            <a:r>
              <a:rPr lang="en-IE" altLang="en-US" sz="1900"/>
              <a:t>A.S.D. Unit</a:t>
            </a:r>
          </a:p>
          <a:p>
            <a:r>
              <a:rPr lang="en-IE" altLang="en-US" sz="1900"/>
              <a:t>G.P. Room and Canteen</a:t>
            </a:r>
          </a:p>
          <a:p>
            <a:r>
              <a:rPr lang="en-IE" altLang="en-US" sz="1900"/>
              <a:t>Computer Room</a:t>
            </a:r>
          </a:p>
          <a:p>
            <a:r>
              <a:rPr lang="en-IE" altLang="en-US" sz="1900"/>
              <a:t>1 Art Room</a:t>
            </a:r>
          </a:p>
          <a:p>
            <a:r>
              <a:rPr lang="en-IE" altLang="en-US" sz="1900"/>
              <a:t>1 Music Room</a:t>
            </a:r>
          </a:p>
          <a:p>
            <a:endParaRPr lang="en-IE" altLang="en-US" sz="19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04A5-977B-E03E-FA1D-0DE4BCAB9637}"/>
              </a:ext>
            </a:extLst>
          </p:cNvPr>
          <p:cNvSpPr>
            <a:spLocks noGrp="1"/>
          </p:cNvSpPr>
          <p:nvPr>
            <p:ph type="title"/>
          </p:nvPr>
        </p:nvSpPr>
        <p:spPr/>
        <p:txBody>
          <a:bodyPr/>
          <a:lstStyle/>
          <a:p>
            <a:pPr algn="ctr"/>
            <a:r>
              <a:rPr lang="en-GB">
                <a:ea typeface="Calibri Light"/>
                <a:cs typeface="Calibri Light"/>
              </a:rPr>
              <a:t>School Astroturf Pitch</a:t>
            </a:r>
          </a:p>
        </p:txBody>
      </p:sp>
      <p:pic>
        <p:nvPicPr>
          <p:cNvPr id="4" name="Content Placeholder 3" descr="A aerial view of a city with a football field and a body of water&#10;&#10;Description automatically generated">
            <a:extLst>
              <a:ext uri="{FF2B5EF4-FFF2-40B4-BE49-F238E27FC236}">
                <a16:creationId xmlns:a16="http://schemas.microsoft.com/office/drawing/2014/main" id="{42860BB9-6D3D-246A-C677-4286ECCCD9BA}"/>
              </a:ext>
            </a:extLst>
          </p:cNvPr>
          <p:cNvPicPr>
            <a:picLocks noGrp="1" noChangeAspect="1"/>
          </p:cNvPicPr>
          <p:nvPr>
            <p:ph idx="1"/>
          </p:nvPr>
        </p:nvPicPr>
        <p:blipFill>
          <a:blip r:embed="rId2"/>
          <a:stretch>
            <a:fillRect/>
          </a:stretch>
        </p:blipFill>
        <p:spPr>
          <a:xfrm>
            <a:off x="1805697" y="1502503"/>
            <a:ext cx="6322978" cy="4736153"/>
          </a:xfrm>
        </p:spPr>
      </p:pic>
    </p:spTree>
    <p:extLst>
      <p:ext uri="{BB962C8B-B14F-4D97-AF65-F5344CB8AC3E}">
        <p14:creationId xmlns:p14="http://schemas.microsoft.com/office/powerpoint/2010/main" val="3472578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750048-262E-B0BA-197F-5C49E4DC7016}"/>
              </a:ext>
            </a:extLst>
          </p:cNvPr>
          <p:cNvSpPr>
            <a:spLocks noGrp="1"/>
          </p:cNvSpPr>
          <p:nvPr>
            <p:ph type="title"/>
          </p:nvPr>
        </p:nvSpPr>
        <p:spPr>
          <a:xfrm>
            <a:off x="630936" y="548640"/>
            <a:ext cx="2700645" cy="5431536"/>
          </a:xfrm>
        </p:spPr>
        <p:txBody>
          <a:bodyPr>
            <a:normAutofit/>
          </a:bodyPr>
          <a:lstStyle/>
          <a:p>
            <a:r>
              <a:rPr lang="en-GB" sz="4700">
                <a:cs typeface="Arial"/>
              </a:rPr>
              <a:t>School Expansion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458402C-61EB-07D0-E79F-FA164BED35B7}"/>
              </a:ext>
            </a:extLst>
          </p:cNvPr>
          <p:cNvSpPr>
            <a:spLocks noGrp="1"/>
          </p:cNvSpPr>
          <p:nvPr>
            <p:ph idx="1"/>
          </p:nvPr>
        </p:nvSpPr>
        <p:spPr>
          <a:xfrm>
            <a:off x="3844813" y="552091"/>
            <a:ext cx="4668251" cy="5431536"/>
          </a:xfrm>
        </p:spPr>
        <p:txBody>
          <a:bodyPr anchor="ctr">
            <a:normAutofit/>
          </a:bodyPr>
          <a:lstStyle/>
          <a:p>
            <a:r>
              <a:rPr lang="en-GB" sz="1900" dirty="0">
                <a:cs typeface="Arial"/>
              </a:rPr>
              <a:t>Sanctioned by Dept of Education</a:t>
            </a:r>
          </a:p>
          <a:p>
            <a:r>
              <a:rPr lang="en-GB" sz="1900" dirty="0">
                <a:cs typeface="Arial"/>
              </a:rPr>
              <a:t>3 specialist classrooms</a:t>
            </a:r>
            <a:endParaRPr lang="en-GB" sz="1900" dirty="0">
              <a:ea typeface="Calibri"/>
              <a:cs typeface="Arial"/>
            </a:endParaRPr>
          </a:p>
          <a:p>
            <a:r>
              <a:rPr lang="en-GB" sz="1900" dirty="0">
                <a:cs typeface="Arial"/>
              </a:rPr>
              <a:t>2 additional  classrooms</a:t>
            </a:r>
            <a:endParaRPr lang="en-GB" sz="1900" dirty="0">
              <a:ea typeface="Calibri"/>
              <a:cs typeface="Arial"/>
            </a:endParaRPr>
          </a:p>
          <a:p>
            <a:r>
              <a:rPr lang="en-GB" sz="1900" dirty="0">
                <a:cs typeface="Arial"/>
              </a:rPr>
              <a:t>Extension to ASD suite</a:t>
            </a:r>
            <a:endParaRPr lang="en-GB" sz="1900" dirty="0">
              <a:ea typeface="Calibri"/>
              <a:cs typeface="Arial"/>
            </a:endParaRPr>
          </a:p>
        </p:txBody>
      </p:sp>
    </p:spTree>
    <p:extLst>
      <p:ext uri="{BB962C8B-B14F-4D97-AF65-F5344CB8AC3E}">
        <p14:creationId xmlns:p14="http://schemas.microsoft.com/office/powerpoint/2010/main" val="88685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16" name="Rectangle 4301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707E96-29B1-411E-B047-D965B193AD36}"/>
              </a:ext>
            </a:extLst>
          </p:cNvPr>
          <p:cNvSpPr>
            <a:spLocks noGrp="1"/>
          </p:cNvSpPr>
          <p:nvPr>
            <p:ph type="title"/>
          </p:nvPr>
        </p:nvSpPr>
        <p:spPr>
          <a:xfrm>
            <a:off x="630936" y="548640"/>
            <a:ext cx="2700645" cy="5431536"/>
          </a:xfrm>
        </p:spPr>
        <p:txBody>
          <a:bodyPr>
            <a:normAutofit/>
          </a:bodyPr>
          <a:lstStyle/>
          <a:p>
            <a:pPr>
              <a:defRPr/>
            </a:pPr>
            <a:r>
              <a:rPr lang="en-IE" sz="4700"/>
              <a:t>Pastoral Care</a:t>
            </a:r>
            <a:br>
              <a:rPr lang="en-IE" sz="4700"/>
            </a:br>
            <a:endParaRPr lang="en-US" sz="4700"/>
          </a:p>
        </p:txBody>
      </p:sp>
      <p:sp>
        <p:nvSpPr>
          <p:cNvPr id="4301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1" name="Content Placeholder 2">
            <a:extLst>
              <a:ext uri="{FF2B5EF4-FFF2-40B4-BE49-F238E27FC236}">
                <a16:creationId xmlns:a16="http://schemas.microsoft.com/office/drawing/2014/main" id="{E8CEAF1A-383A-F1FD-8126-BCE4397DEA27}"/>
              </a:ext>
            </a:extLst>
          </p:cNvPr>
          <p:cNvSpPr>
            <a:spLocks noGrp="1" noChangeArrowheads="1"/>
          </p:cNvSpPr>
          <p:nvPr>
            <p:ph idx="1"/>
          </p:nvPr>
        </p:nvSpPr>
        <p:spPr>
          <a:xfrm>
            <a:off x="3844813" y="552091"/>
            <a:ext cx="4668251" cy="5431536"/>
          </a:xfrm>
        </p:spPr>
        <p:txBody>
          <a:bodyPr anchor="ctr">
            <a:normAutofit/>
          </a:bodyPr>
          <a:lstStyle/>
          <a:p>
            <a:r>
              <a:rPr lang="en-IE" altLang="en-US" sz="1900"/>
              <a:t>Chaplain</a:t>
            </a:r>
          </a:p>
          <a:p>
            <a:r>
              <a:rPr lang="en-IE" altLang="en-US" sz="1900"/>
              <a:t>Classperson</a:t>
            </a:r>
            <a:endParaRPr lang="en-IE" altLang="en-US" sz="1900">
              <a:cs typeface="Arial"/>
            </a:endParaRPr>
          </a:p>
          <a:p>
            <a:r>
              <a:rPr lang="en-IE" altLang="en-US" sz="1900"/>
              <a:t>Year Head</a:t>
            </a:r>
            <a:endParaRPr lang="en-IE" altLang="en-US" sz="1900">
              <a:cs typeface="Arial"/>
            </a:endParaRPr>
          </a:p>
          <a:p>
            <a:r>
              <a:rPr lang="en-IE" altLang="en-US" sz="1900"/>
              <a:t>Meitheal Leaders</a:t>
            </a:r>
            <a:endParaRPr lang="en-IE" altLang="en-US" sz="1900">
              <a:cs typeface="Arial"/>
            </a:endParaRPr>
          </a:p>
          <a:p>
            <a:r>
              <a:rPr lang="en-IE" altLang="en-US" sz="1900"/>
              <a:t>Deputy Principals</a:t>
            </a:r>
            <a:endParaRPr lang="en-IE" altLang="en-US" sz="1900">
              <a:cs typeface="Arial"/>
            </a:endParaRPr>
          </a:p>
          <a:p>
            <a:r>
              <a:rPr lang="en-IE" altLang="en-US" sz="1900"/>
              <a:t>Principal</a:t>
            </a:r>
            <a:endParaRPr lang="en-IE" altLang="en-US" sz="1900">
              <a:cs typeface="Arial"/>
            </a:endParaRPr>
          </a:p>
          <a:p>
            <a:r>
              <a:rPr lang="en-IE" altLang="en-US" sz="1900"/>
              <a:t>Student Support Committee</a:t>
            </a:r>
            <a:endParaRPr lang="en-IE" altLang="en-US" sz="1900">
              <a:cs typeface="Arial"/>
            </a:endParaRPr>
          </a:p>
          <a:p>
            <a:r>
              <a:rPr lang="en-IE" altLang="en-US" sz="1900"/>
              <a:t>Positive reinforcement- Positive Affirmation Committee</a:t>
            </a:r>
            <a:endParaRPr lang="en-IE" altLang="en-US" sz="1900">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089" name="Rectangle 4608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35FB96-7E9F-4AB0-9D35-EF04D5FA432A}"/>
              </a:ext>
            </a:extLst>
          </p:cNvPr>
          <p:cNvSpPr>
            <a:spLocks noGrp="1"/>
          </p:cNvSpPr>
          <p:nvPr>
            <p:ph type="title"/>
          </p:nvPr>
        </p:nvSpPr>
        <p:spPr>
          <a:xfrm>
            <a:off x="628650" y="365125"/>
            <a:ext cx="7886700" cy="1325563"/>
          </a:xfrm>
        </p:spPr>
        <p:txBody>
          <a:bodyPr>
            <a:normAutofit/>
          </a:bodyPr>
          <a:lstStyle/>
          <a:p>
            <a:pPr>
              <a:defRPr/>
            </a:pPr>
            <a:r>
              <a:rPr lang="en-IE" sz="4700"/>
              <a:t>Academic Achievement</a:t>
            </a:r>
          </a:p>
        </p:txBody>
      </p:sp>
      <p:sp>
        <p:nvSpPr>
          <p:cNvPr id="4609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085" name="Content Placeholder 2">
            <a:extLst>
              <a:ext uri="{FF2B5EF4-FFF2-40B4-BE49-F238E27FC236}">
                <a16:creationId xmlns:a16="http://schemas.microsoft.com/office/drawing/2014/main" id="{37485CB0-BE89-E533-4533-D4FBAE998935}"/>
              </a:ext>
            </a:extLst>
          </p:cNvPr>
          <p:cNvGraphicFramePr>
            <a:graphicFrameLocks noGrp="1"/>
          </p:cNvGraphicFramePr>
          <p:nvPr>
            <p:ph idx="1"/>
            <p:extLst>
              <p:ext uri="{D42A27DB-BD31-4B8C-83A1-F6EECF244321}">
                <p14:modId xmlns:p14="http://schemas.microsoft.com/office/powerpoint/2010/main" val="4273709280"/>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137" name="Rectangle 48136">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A1D728-6126-4B9E-B740-D86EADB0C18F}"/>
              </a:ext>
            </a:extLst>
          </p:cNvPr>
          <p:cNvSpPr>
            <a:spLocks noGrp="1"/>
          </p:cNvSpPr>
          <p:nvPr>
            <p:ph type="title"/>
          </p:nvPr>
        </p:nvSpPr>
        <p:spPr>
          <a:xfrm>
            <a:off x="628650" y="365125"/>
            <a:ext cx="7886700" cy="1325563"/>
          </a:xfrm>
        </p:spPr>
        <p:txBody>
          <a:bodyPr>
            <a:normAutofit/>
          </a:bodyPr>
          <a:lstStyle/>
          <a:p>
            <a:pPr>
              <a:defRPr/>
            </a:pPr>
            <a:r>
              <a:rPr lang="en-IE" sz="4700"/>
              <a:t>Academic Achievement </a:t>
            </a:r>
          </a:p>
        </p:txBody>
      </p:sp>
      <p:sp>
        <p:nvSpPr>
          <p:cNvPr id="48139"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8133" name="Content Placeholder 2">
            <a:extLst>
              <a:ext uri="{FF2B5EF4-FFF2-40B4-BE49-F238E27FC236}">
                <a16:creationId xmlns:a16="http://schemas.microsoft.com/office/drawing/2014/main" id="{C9AC185A-D198-C893-A5C8-9D39E851C8C0}"/>
              </a:ext>
            </a:extLst>
          </p:cNvPr>
          <p:cNvGraphicFramePr>
            <a:graphicFrameLocks noGrp="1"/>
          </p:cNvGraphicFramePr>
          <p:nvPr>
            <p:ph idx="1"/>
            <p:extLst>
              <p:ext uri="{D42A27DB-BD31-4B8C-83A1-F6EECF244321}">
                <p14:modId xmlns:p14="http://schemas.microsoft.com/office/powerpoint/2010/main" val="2983282561"/>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070" name="Rectangle 4506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E2855-696B-4794-BA61-F4D89FA4A420}"/>
              </a:ext>
            </a:extLst>
          </p:cNvPr>
          <p:cNvSpPr>
            <a:spLocks noGrp="1"/>
          </p:cNvSpPr>
          <p:nvPr>
            <p:ph type="title"/>
          </p:nvPr>
        </p:nvSpPr>
        <p:spPr>
          <a:xfrm>
            <a:off x="628650" y="365125"/>
            <a:ext cx="7886700" cy="1325563"/>
          </a:xfrm>
        </p:spPr>
        <p:txBody>
          <a:bodyPr>
            <a:normAutofit/>
          </a:bodyPr>
          <a:lstStyle/>
          <a:p>
            <a:pPr>
              <a:defRPr/>
            </a:pPr>
            <a:r>
              <a:rPr lang="en-IE" sz="4700"/>
              <a:t>WSE-MLL</a:t>
            </a:r>
          </a:p>
        </p:txBody>
      </p:sp>
      <p:sp>
        <p:nvSpPr>
          <p:cNvPr id="4507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5065" name="Content Placeholder 2">
            <a:extLst>
              <a:ext uri="{FF2B5EF4-FFF2-40B4-BE49-F238E27FC236}">
                <a16:creationId xmlns:a16="http://schemas.microsoft.com/office/drawing/2014/main" id="{C06E7D06-5585-9FD0-F86D-FA36A64ADE6A}"/>
              </a:ext>
            </a:extLst>
          </p:cNvPr>
          <p:cNvGraphicFramePr>
            <a:graphicFrameLocks noGrp="1"/>
          </p:cNvGraphicFramePr>
          <p:nvPr>
            <p:ph idx="1"/>
            <p:extLst>
              <p:ext uri="{D42A27DB-BD31-4B8C-83A1-F6EECF244321}">
                <p14:modId xmlns:p14="http://schemas.microsoft.com/office/powerpoint/2010/main" val="879546180"/>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173" name="Rectangle 49172">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1F2E5-9AFB-409C-87D2-5854C20067EE}"/>
              </a:ext>
            </a:extLst>
          </p:cNvPr>
          <p:cNvSpPr>
            <a:spLocks noGrp="1"/>
          </p:cNvSpPr>
          <p:nvPr>
            <p:ph type="title"/>
          </p:nvPr>
        </p:nvSpPr>
        <p:spPr>
          <a:xfrm>
            <a:off x="628650" y="365125"/>
            <a:ext cx="7886700" cy="1325563"/>
          </a:xfrm>
        </p:spPr>
        <p:txBody>
          <a:bodyPr>
            <a:normAutofit/>
          </a:bodyPr>
          <a:lstStyle/>
          <a:p>
            <a:pPr>
              <a:defRPr/>
            </a:pPr>
            <a:r>
              <a:rPr lang="en-IE" sz="4700"/>
              <a:t>Academic Promotion</a:t>
            </a:r>
          </a:p>
        </p:txBody>
      </p:sp>
      <p:sp>
        <p:nvSpPr>
          <p:cNvPr id="49174"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9175" name="Content Placeholder 2">
            <a:extLst>
              <a:ext uri="{FF2B5EF4-FFF2-40B4-BE49-F238E27FC236}">
                <a16:creationId xmlns:a16="http://schemas.microsoft.com/office/drawing/2014/main" id="{AA8AF73C-6B4B-1DAF-3A52-9F937BE87609}"/>
              </a:ext>
            </a:extLst>
          </p:cNvPr>
          <p:cNvGraphicFramePr>
            <a:graphicFrameLocks noGrp="1"/>
          </p:cNvGraphicFramePr>
          <p:nvPr>
            <p:ph idx="1"/>
            <p:extLst>
              <p:ext uri="{D42A27DB-BD31-4B8C-83A1-F6EECF244321}">
                <p14:modId xmlns:p14="http://schemas.microsoft.com/office/powerpoint/2010/main" val="1899845638"/>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113" name="Rectangle 47112">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C25275-5FD9-4D0A-A81E-94C4A4E85CCE}"/>
              </a:ext>
            </a:extLst>
          </p:cNvPr>
          <p:cNvSpPr>
            <a:spLocks noGrp="1"/>
          </p:cNvSpPr>
          <p:nvPr>
            <p:ph type="title"/>
          </p:nvPr>
        </p:nvSpPr>
        <p:spPr>
          <a:xfrm>
            <a:off x="628650" y="365125"/>
            <a:ext cx="7886700" cy="1325563"/>
          </a:xfrm>
        </p:spPr>
        <p:txBody>
          <a:bodyPr>
            <a:normAutofit/>
          </a:bodyPr>
          <a:lstStyle/>
          <a:p>
            <a:pPr>
              <a:defRPr/>
            </a:pPr>
            <a:r>
              <a:rPr lang="en-IE" sz="4700"/>
              <a:t>Teaching and Learning</a:t>
            </a:r>
          </a:p>
        </p:txBody>
      </p:sp>
      <p:sp>
        <p:nvSpPr>
          <p:cNvPr id="47115"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7109" name="Content Placeholder 2">
            <a:extLst>
              <a:ext uri="{FF2B5EF4-FFF2-40B4-BE49-F238E27FC236}">
                <a16:creationId xmlns:a16="http://schemas.microsoft.com/office/drawing/2014/main" id="{A9F9B8D4-F231-D1F1-1601-75E089E568DD}"/>
              </a:ext>
            </a:extLst>
          </p:cNvPr>
          <p:cNvGraphicFramePr>
            <a:graphicFrameLocks noGrp="1"/>
          </p:cNvGraphicFramePr>
          <p:nvPr>
            <p:ph idx="1"/>
            <p:extLst>
              <p:ext uri="{D42A27DB-BD31-4B8C-83A1-F6EECF244321}">
                <p14:modId xmlns:p14="http://schemas.microsoft.com/office/powerpoint/2010/main" val="2027748699"/>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D7DA-FAA7-451D-BE98-6D0A1400D12B}"/>
              </a:ext>
            </a:extLst>
          </p:cNvPr>
          <p:cNvSpPr>
            <a:spLocks noGrp="1"/>
          </p:cNvSpPr>
          <p:nvPr>
            <p:ph type="title"/>
          </p:nvPr>
        </p:nvSpPr>
        <p:spPr/>
        <p:txBody>
          <a:bodyPr>
            <a:normAutofit/>
          </a:bodyPr>
          <a:lstStyle/>
          <a:p>
            <a:pPr>
              <a:defRPr/>
            </a:pPr>
            <a:r>
              <a:rPr lang="en-IE" dirty="0"/>
              <a:t>Governance</a:t>
            </a:r>
          </a:p>
        </p:txBody>
      </p:sp>
      <p:graphicFrame>
        <p:nvGraphicFramePr>
          <p:cNvPr id="9221" name="Content Placeholder 2">
            <a:extLst>
              <a:ext uri="{FF2B5EF4-FFF2-40B4-BE49-F238E27FC236}">
                <a16:creationId xmlns:a16="http://schemas.microsoft.com/office/drawing/2014/main" id="{A13CFC3D-4523-44F6-B1F7-E420B9324F16}"/>
              </a:ext>
            </a:extLst>
          </p:cNvPr>
          <p:cNvGraphicFramePr>
            <a:graphicFrameLocks noGrp="1"/>
          </p:cNvGraphicFramePr>
          <p:nvPr>
            <p:ph idx="1"/>
            <p:extLst>
              <p:ext uri="{D42A27DB-BD31-4B8C-83A1-F6EECF244321}">
                <p14:modId xmlns:p14="http://schemas.microsoft.com/office/powerpoint/2010/main" val="1175302447"/>
              </p:ext>
            </p:extLst>
          </p:nvPr>
        </p:nvGraphicFramePr>
        <p:xfrm>
          <a:off x="857250" y="2298530"/>
          <a:ext cx="7404497" cy="37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09" name="Rectangle 5120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C74F24-8AAE-4E2C-83D3-A17561EEEDC2}"/>
              </a:ext>
            </a:extLst>
          </p:cNvPr>
          <p:cNvSpPr>
            <a:spLocks noGrp="1"/>
          </p:cNvSpPr>
          <p:nvPr>
            <p:ph type="title"/>
          </p:nvPr>
        </p:nvSpPr>
        <p:spPr>
          <a:xfrm>
            <a:off x="628650" y="365125"/>
            <a:ext cx="7886700" cy="1325563"/>
          </a:xfrm>
        </p:spPr>
        <p:txBody>
          <a:bodyPr>
            <a:normAutofit/>
          </a:bodyPr>
          <a:lstStyle/>
          <a:p>
            <a:pPr>
              <a:defRPr/>
            </a:pPr>
            <a:r>
              <a:rPr lang="en-IE" sz="4700"/>
              <a:t>WSE-MLL</a:t>
            </a:r>
          </a:p>
        </p:txBody>
      </p:sp>
      <p:sp>
        <p:nvSpPr>
          <p:cNvPr id="512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1205" name="Content Placeholder 2">
            <a:extLst>
              <a:ext uri="{FF2B5EF4-FFF2-40B4-BE49-F238E27FC236}">
                <a16:creationId xmlns:a16="http://schemas.microsoft.com/office/drawing/2014/main" id="{DC127980-974A-CEF6-1744-F018432A02AF}"/>
              </a:ext>
            </a:extLst>
          </p:cNvPr>
          <p:cNvGraphicFramePr>
            <a:graphicFrameLocks noGrp="1"/>
          </p:cNvGraphicFramePr>
          <p:nvPr>
            <p:ph idx="1"/>
            <p:extLst>
              <p:ext uri="{D42A27DB-BD31-4B8C-83A1-F6EECF244321}">
                <p14:modId xmlns:p14="http://schemas.microsoft.com/office/powerpoint/2010/main" val="261291565"/>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09" name="Rectangle 5120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B7FC42-8985-43AA-AC9D-F1F59E1A4D8C}"/>
              </a:ext>
            </a:extLst>
          </p:cNvPr>
          <p:cNvSpPr>
            <a:spLocks noGrp="1"/>
          </p:cNvSpPr>
          <p:nvPr>
            <p:ph type="title"/>
          </p:nvPr>
        </p:nvSpPr>
        <p:spPr>
          <a:xfrm>
            <a:off x="628650" y="365125"/>
            <a:ext cx="7886700" cy="1325563"/>
          </a:xfrm>
        </p:spPr>
        <p:txBody>
          <a:bodyPr>
            <a:normAutofit/>
          </a:bodyPr>
          <a:lstStyle/>
          <a:p>
            <a:pPr>
              <a:defRPr/>
            </a:pPr>
            <a:r>
              <a:rPr lang="en-IE" sz="4300"/>
              <a:t>PARENTAL/STUDENT SURVEY WSE-MLL</a:t>
            </a:r>
          </a:p>
        </p:txBody>
      </p:sp>
      <p:sp>
        <p:nvSpPr>
          <p:cNvPr id="512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1205" name="Content Placeholder 2">
            <a:extLst>
              <a:ext uri="{FF2B5EF4-FFF2-40B4-BE49-F238E27FC236}">
                <a16:creationId xmlns:a16="http://schemas.microsoft.com/office/drawing/2014/main" id="{925726A8-35F1-D336-5937-D8071CC4781C}"/>
              </a:ext>
            </a:extLst>
          </p:cNvPr>
          <p:cNvGraphicFramePr>
            <a:graphicFrameLocks noGrp="1"/>
          </p:cNvGraphicFramePr>
          <p:nvPr>
            <p:ph idx="1"/>
            <p:extLst>
              <p:ext uri="{D42A27DB-BD31-4B8C-83A1-F6EECF244321}">
                <p14:modId xmlns:p14="http://schemas.microsoft.com/office/powerpoint/2010/main" val="2853077426"/>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257" name="Rectangle 53256">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69C1DB-2106-43C0-8D29-F3A6DD329DA8}"/>
              </a:ext>
            </a:extLst>
          </p:cNvPr>
          <p:cNvSpPr>
            <a:spLocks noGrp="1"/>
          </p:cNvSpPr>
          <p:nvPr>
            <p:ph type="title"/>
          </p:nvPr>
        </p:nvSpPr>
        <p:spPr>
          <a:xfrm>
            <a:off x="628650" y="365125"/>
            <a:ext cx="7886700" cy="1325563"/>
          </a:xfrm>
        </p:spPr>
        <p:txBody>
          <a:bodyPr>
            <a:normAutofit/>
          </a:bodyPr>
          <a:lstStyle/>
          <a:p>
            <a:pPr>
              <a:defRPr/>
            </a:pPr>
            <a:r>
              <a:rPr lang="en-IE" sz="4700"/>
              <a:t>Special Needs</a:t>
            </a:r>
          </a:p>
        </p:txBody>
      </p:sp>
      <p:sp>
        <p:nvSpPr>
          <p:cNvPr id="53259"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53" name="Content Placeholder 2">
            <a:extLst>
              <a:ext uri="{FF2B5EF4-FFF2-40B4-BE49-F238E27FC236}">
                <a16:creationId xmlns:a16="http://schemas.microsoft.com/office/drawing/2014/main" id="{1A3C0B15-6933-38EB-8A35-665F3ECEDFEE}"/>
              </a:ext>
            </a:extLst>
          </p:cNvPr>
          <p:cNvGraphicFramePr>
            <a:graphicFrameLocks noGrp="1"/>
          </p:cNvGraphicFramePr>
          <p:nvPr>
            <p:ph idx="1"/>
            <p:extLst>
              <p:ext uri="{D42A27DB-BD31-4B8C-83A1-F6EECF244321}">
                <p14:modId xmlns:p14="http://schemas.microsoft.com/office/powerpoint/2010/main" val="392345220"/>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305" name="Rectangle 55304">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ED5037-2B03-4F50-968F-4FACCCE783A9}"/>
              </a:ext>
            </a:extLst>
          </p:cNvPr>
          <p:cNvSpPr>
            <a:spLocks noGrp="1"/>
          </p:cNvSpPr>
          <p:nvPr>
            <p:ph type="title"/>
          </p:nvPr>
        </p:nvSpPr>
        <p:spPr>
          <a:xfrm>
            <a:off x="628650" y="365125"/>
            <a:ext cx="7886700" cy="1325563"/>
          </a:xfrm>
        </p:spPr>
        <p:txBody>
          <a:bodyPr>
            <a:normAutofit/>
          </a:bodyPr>
          <a:lstStyle/>
          <a:p>
            <a:pPr>
              <a:defRPr/>
            </a:pPr>
            <a:r>
              <a:rPr lang="en-IE" sz="4700"/>
              <a:t>Anti-bullying Policy</a:t>
            </a:r>
          </a:p>
        </p:txBody>
      </p:sp>
      <p:sp>
        <p:nvSpPr>
          <p:cNvPr id="55307"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5301" name="Content Placeholder 2">
            <a:extLst>
              <a:ext uri="{FF2B5EF4-FFF2-40B4-BE49-F238E27FC236}">
                <a16:creationId xmlns:a16="http://schemas.microsoft.com/office/drawing/2014/main" id="{A8D7FC07-D630-1A93-5DA8-3C39696C1457}"/>
              </a:ext>
            </a:extLst>
          </p:cNvPr>
          <p:cNvGraphicFramePr>
            <a:graphicFrameLocks noGrp="1"/>
          </p:cNvGraphicFramePr>
          <p:nvPr>
            <p:ph idx="1"/>
            <p:extLst>
              <p:ext uri="{D42A27DB-BD31-4B8C-83A1-F6EECF244321}">
                <p14:modId xmlns:p14="http://schemas.microsoft.com/office/powerpoint/2010/main" val="2484226672"/>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4" name="Rectangle 2970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95B360-D4C8-45B1-952F-D9329551D7EB}"/>
              </a:ext>
            </a:extLst>
          </p:cNvPr>
          <p:cNvSpPr>
            <a:spLocks noGrp="1"/>
          </p:cNvSpPr>
          <p:nvPr>
            <p:ph type="title"/>
          </p:nvPr>
        </p:nvSpPr>
        <p:spPr>
          <a:xfrm>
            <a:off x="630936" y="548640"/>
            <a:ext cx="2700645" cy="5431536"/>
          </a:xfrm>
        </p:spPr>
        <p:txBody>
          <a:bodyPr>
            <a:normAutofit/>
          </a:bodyPr>
          <a:lstStyle/>
          <a:p>
            <a:pPr>
              <a:defRPr/>
            </a:pPr>
            <a:r>
              <a:rPr lang="en-IE" sz="4700"/>
              <a:t>Mental Health Initiatives</a:t>
            </a:r>
          </a:p>
        </p:txBody>
      </p:sp>
      <p:sp>
        <p:nvSpPr>
          <p:cNvPr id="2970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9" name="Content Placeholder 2">
            <a:extLst>
              <a:ext uri="{FF2B5EF4-FFF2-40B4-BE49-F238E27FC236}">
                <a16:creationId xmlns:a16="http://schemas.microsoft.com/office/drawing/2014/main" id="{00F9C794-161B-4363-BF4F-169BF8178435}"/>
              </a:ext>
            </a:extLst>
          </p:cNvPr>
          <p:cNvSpPr>
            <a:spLocks noGrp="1"/>
          </p:cNvSpPr>
          <p:nvPr>
            <p:ph idx="1"/>
          </p:nvPr>
        </p:nvSpPr>
        <p:spPr>
          <a:xfrm>
            <a:off x="3844813" y="552091"/>
            <a:ext cx="4668251" cy="5431536"/>
          </a:xfrm>
        </p:spPr>
        <p:txBody>
          <a:bodyPr anchor="ctr">
            <a:normAutofit/>
          </a:bodyPr>
          <a:lstStyle/>
          <a:p>
            <a:pPr marL="0" indent="0">
              <a:buFontTx/>
              <a:buNone/>
              <a:defRPr/>
            </a:pPr>
            <a:endParaRPr lang="en-IE" altLang="en-US" sz="1900"/>
          </a:p>
          <a:p>
            <a:pPr marL="514350" indent="-514350">
              <a:defRPr/>
            </a:pPr>
            <a:r>
              <a:rPr lang="en-IE" altLang="en-US" sz="1900"/>
              <a:t>Stay Strong Week</a:t>
            </a:r>
          </a:p>
          <a:p>
            <a:pPr marL="514350" indent="-514350">
              <a:defRPr/>
            </a:pPr>
            <a:r>
              <a:rPr lang="en-IE" altLang="en-US" sz="1900"/>
              <a:t>Cycle Against Suicide Initiative-Awarded ambassadorial status in 2014- 2019</a:t>
            </a:r>
          </a:p>
          <a:p>
            <a:pPr marL="514350" indent="-514350">
              <a:defRPr/>
            </a:pPr>
            <a:r>
              <a:rPr lang="en-IE" altLang="en-US" sz="1900"/>
              <a:t>Healthy Eating Policy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376" name="Rectangle 5837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60A9F8-097F-4BBE-A8FE-20A4DD065BB6}"/>
              </a:ext>
            </a:extLst>
          </p:cNvPr>
          <p:cNvSpPr>
            <a:spLocks noGrp="1"/>
          </p:cNvSpPr>
          <p:nvPr>
            <p:ph type="title"/>
          </p:nvPr>
        </p:nvSpPr>
        <p:spPr>
          <a:xfrm>
            <a:off x="630936" y="548640"/>
            <a:ext cx="2700645" cy="5431536"/>
          </a:xfrm>
        </p:spPr>
        <p:txBody>
          <a:bodyPr>
            <a:normAutofit/>
          </a:bodyPr>
          <a:lstStyle/>
          <a:p>
            <a:pPr>
              <a:defRPr/>
            </a:pPr>
            <a:r>
              <a:rPr lang="en-IE" sz="3600"/>
              <a:t>School Development Planning 2022-25</a:t>
            </a:r>
          </a:p>
        </p:txBody>
      </p:sp>
      <p:sp>
        <p:nvSpPr>
          <p:cNvPr id="5837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1" name="Content Placeholder 2">
            <a:extLst>
              <a:ext uri="{FF2B5EF4-FFF2-40B4-BE49-F238E27FC236}">
                <a16:creationId xmlns:a16="http://schemas.microsoft.com/office/drawing/2014/main" id="{35155C4E-F3BF-8624-FA9F-79068DC7D7E6}"/>
              </a:ext>
            </a:extLst>
          </p:cNvPr>
          <p:cNvSpPr>
            <a:spLocks noGrp="1" noChangeArrowheads="1"/>
          </p:cNvSpPr>
          <p:nvPr>
            <p:ph idx="1"/>
          </p:nvPr>
        </p:nvSpPr>
        <p:spPr>
          <a:xfrm>
            <a:off x="3844813" y="552091"/>
            <a:ext cx="4668251" cy="5431536"/>
          </a:xfrm>
        </p:spPr>
        <p:txBody>
          <a:bodyPr anchor="ctr">
            <a:normAutofit/>
          </a:bodyPr>
          <a:lstStyle/>
          <a:p>
            <a:r>
              <a:rPr lang="en-IE" altLang="en-US" sz="1900"/>
              <a:t>Literacy  </a:t>
            </a:r>
          </a:p>
          <a:p>
            <a:r>
              <a:rPr lang="en-IE" altLang="en-US" sz="1900"/>
              <a:t>Numeracy</a:t>
            </a:r>
            <a:endParaRPr lang="en-IE" altLang="en-US" sz="1900">
              <a:cs typeface="Arial"/>
            </a:endParaRPr>
          </a:p>
          <a:p>
            <a:r>
              <a:rPr lang="en-IE" altLang="en-US" sz="1900"/>
              <a:t>Teaching and Learning </a:t>
            </a:r>
            <a:endParaRPr lang="en-IE" altLang="en-US" sz="1900">
              <a:cs typeface="Arial"/>
            </a:endParaRPr>
          </a:p>
          <a:p>
            <a:r>
              <a:rPr lang="en-IE" altLang="en-US" sz="1900"/>
              <a:t>Wellbeing</a:t>
            </a:r>
          </a:p>
          <a:p>
            <a:r>
              <a:rPr lang="en-IE" altLang="en-US" sz="1900"/>
              <a:t>Policy Development and Review- Attendance and Participation/RSE Policy/Assessment Policy/Anti-bullying Policy/ Child Protection Policy/Admissions Policy</a:t>
            </a:r>
            <a:endParaRPr lang="en-IE" altLang="en-US" sz="1900">
              <a:cs typeface="Arial"/>
            </a:endParaRPr>
          </a:p>
          <a:p>
            <a:endParaRPr lang="en-IE" altLang="en-US" sz="19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424" name="Rectangle 6042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318BC4-078F-45A9-90B7-B990F829C313}"/>
              </a:ext>
            </a:extLst>
          </p:cNvPr>
          <p:cNvSpPr>
            <a:spLocks noGrp="1"/>
          </p:cNvSpPr>
          <p:nvPr>
            <p:ph type="title"/>
          </p:nvPr>
        </p:nvSpPr>
        <p:spPr>
          <a:xfrm>
            <a:off x="630936" y="548640"/>
            <a:ext cx="2700645" cy="5431536"/>
          </a:xfrm>
        </p:spPr>
        <p:txBody>
          <a:bodyPr>
            <a:normAutofit/>
          </a:bodyPr>
          <a:lstStyle/>
          <a:p>
            <a:pPr>
              <a:defRPr/>
            </a:pPr>
            <a:r>
              <a:rPr lang="en-IE" sz="4700"/>
              <a:t>Allocation to Classes</a:t>
            </a:r>
          </a:p>
        </p:txBody>
      </p:sp>
      <p:sp>
        <p:nvSpPr>
          <p:cNvPr id="6042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19" name="Content Placeholder 2">
            <a:extLst>
              <a:ext uri="{FF2B5EF4-FFF2-40B4-BE49-F238E27FC236}">
                <a16:creationId xmlns:a16="http://schemas.microsoft.com/office/drawing/2014/main" id="{DA6E0C52-D78E-1C46-9115-CB6F5C716038}"/>
              </a:ext>
            </a:extLst>
          </p:cNvPr>
          <p:cNvSpPr>
            <a:spLocks noGrp="1" noChangeArrowheads="1"/>
          </p:cNvSpPr>
          <p:nvPr>
            <p:ph idx="1"/>
          </p:nvPr>
        </p:nvSpPr>
        <p:spPr>
          <a:xfrm>
            <a:off x="3844813" y="552091"/>
            <a:ext cx="4668251" cy="5431536"/>
          </a:xfrm>
        </p:spPr>
        <p:txBody>
          <a:bodyPr anchor="ctr">
            <a:normAutofit/>
          </a:bodyPr>
          <a:lstStyle/>
          <a:p>
            <a:r>
              <a:rPr lang="en-IE" altLang="en-US" sz="1900"/>
              <a:t>All First Year classes are mixed ability- no streaming</a:t>
            </a:r>
          </a:p>
          <a:p>
            <a:r>
              <a:rPr lang="en-IE" altLang="en-US" sz="1900"/>
              <a:t>Students allocated randomly</a:t>
            </a:r>
          </a:p>
          <a:p>
            <a:r>
              <a:rPr lang="en-IE" altLang="en-US" sz="1900"/>
              <a:t>Assessment tests to highlight strengths/weaknesses not for class selection purposes</a:t>
            </a:r>
          </a:p>
          <a:p>
            <a:r>
              <a:rPr lang="en-IE" altLang="en-US" sz="1900"/>
              <a:t>Second Year-Irish and Maths classes banded. All others remain mixed ability up to end of Junior Cycle.</a:t>
            </a:r>
          </a:p>
          <a:p>
            <a:endParaRPr lang="en-IE" altLang="en-US" sz="19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48" name="Rectangle 6144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270B91-6A94-4F4A-93C1-97CFD40EECC7}"/>
              </a:ext>
            </a:extLst>
          </p:cNvPr>
          <p:cNvSpPr>
            <a:spLocks noGrp="1"/>
          </p:cNvSpPr>
          <p:nvPr>
            <p:ph type="title"/>
          </p:nvPr>
        </p:nvSpPr>
        <p:spPr>
          <a:xfrm>
            <a:off x="630936" y="548640"/>
            <a:ext cx="2700645" cy="5431536"/>
          </a:xfrm>
        </p:spPr>
        <p:txBody>
          <a:bodyPr>
            <a:normAutofit/>
          </a:bodyPr>
          <a:lstStyle/>
          <a:p>
            <a:pPr>
              <a:defRPr/>
            </a:pPr>
            <a:r>
              <a:rPr lang="en-IE" sz="4700"/>
              <a:t>General Issues</a:t>
            </a:r>
            <a:endParaRPr lang="en-US" sz="4700"/>
          </a:p>
        </p:txBody>
      </p:sp>
      <p:sp>
        <p:nvSpPr>
          <p:cNvPr id="6145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3" name="Content Placeholder 2">
            <a:extLst>
              <a:ext uri="{FF2B5EF4-FFF2-40B4-BE49-F238E27FC236}">
                <a16:creationId xmlns:a16="http://schemas.microsoft.com/office/drawing/2014/main" id="{0BCD54A6-6489-4194-9122-4F8D71C2D9C4}"/>
              </a:ext>
            </a:extLst>
          </p:cNvPr>
          <p:cNvSpPr>
            <a:spLocks noGrp="1" noChangeArrowheads="1"/>
          </p:cNvSpPr>
          <p:nvPr>
            <p:ph idx="1"/>
          </p:nvPr>
        </p:nvSpPr>
        <p:spPr>
          <a:xfrm>
            <a:off x="3844813" y="552091"/>
            <a:ext cx="4668251" cy="5431536"/>
          </a:xfrm>
        </p:spPr>
        <p:txBody>
          <a:bodyPr anchor="ctr">
            <a:normAutofit/>
          </a:bodyPr>
          <a:lstStyle/>
          <a:p>
            <a:pPr marL="0" indent="0">
              <a:buFontTx/>
              <a:buNone/>
              <a:defRPr/>
            </a:pPr>
            <a:endParaRPr lang="en-IE" altLang="en-US" sz="1900"/>
          </a:p>
          <a:p>
            <a:pPr>
              <a:defRPr/>
            </a:pPr>
            <a:r>
              <a:rPr lang="en-IE" altLang="en-US" sz="1900" dirty="0"/>
              <a:t>J.C. Students not allowed out at Lunchtime</a:t>
            </a:r>
            <a:endParaRPr lang="en-IE" altLang="en-US" sz="1900" dirty="0">
              <a:ea typeface="Calibri"/>
              <a:cs typeface="Calibri"/>
            </a:endParaRPr>
          </a:p>
          <a:p>
            <a:pPr>
              <a:defRPr/>
            </a:pPr>
            <a:r>
              <a:rPr lang="en-GB" altLang="en-US" sz="1900" dirty="0"/>
              <a:t>C</a:t>
            </a:r>
            <a:r>
              <a:rPr lang="en-IE" altLang="en-US" sz="1900" dirty="0" err="1"/>
              <a:t>anteen</a:t>
            </a:r>
            <a:r>
              <a:rPr lang="en-IE" altLang="en-US" sz="1900" dirty="0"/>
              <a:t> available in school</a:t>
            </a:r>
            <a:endParaRPr lang="en-IE" altLang="en-US" sz="1900" dirty="0">
              <a:ea typeface="Calibri"/>
              <a:cs typeface="Calibri"/>
            </a:endParaRPr>
          </a:p>
          <a:p>
            <a:pPr>
              <a:defRPr/>
            </a:pPr>
            <a:r>
              <a:rPr lang="en-GB" altLang="en-US" sz="1900" dirty="0"/>
              <a:t>O</a:t>
            </a:r>
            <a:r>
              <a:rPr lang="en-IE" altLang="en-US" sz="1900" dirty="0" err="1"/>
              <a:t>rganised</a:t>
            </a:r>
            <a:r>
              <a:rPr lang="en-IE" altLang="en-US" sz="1900" dirty="0"/>
              <a:t> soccer for each Junior Cycle year group on school astroturf pitch at lunch time</a:t>
            </a:r>
            <a:endParaRPr lang="en-IE" altLang="en-US" sz="1900" dirty="0">
              <a:ea typeface="Calibri"/>
              <a:cs typeface="Calibri"/>
            </a:endParaRPr>
          </a:p>
          <a:p>
            <a:pPr>
              <a:defRPr/>
            </a:pPr>
            <a:r>
              <a:rPr lang="en-IE" altLang="en-US" sz="1900" dirty="0">
                <a:ea typeface="Calibri"/>
                <a:cs typeface="Calibri"/>
              </a:rPr>
              <a:t>2023/24 introduction of Student devices</a:t>
            </a:r>
          </a:p>
          <a:p>
            <a:pPr>
              <a:defRPr/>
            </a:pPr>
            <a:r>
              <a:rPr lang="en-IE" altLang="en-US" sz="1900" dirty="0">
                <a:ea typeface="Calibri"/>
                <a:cs typeface="Calibri"/>
              </a:rPr>
              <a:t>Mobile phone ban</a:t>
            </a:r>
          </a:p>
          <a:p>
            <a:pPr marL="0" indent="0">
              <a:buNone/>
              <a:defRPr/>
            </a:pPr>
            <a:endParaRPr lang="en-US" altLang="en-US" sz="1900">
              <a:ea typeface="Calibri" panose="020F0502020204030204"/>
              <a:cs typeface="Calibri" panose="020F0502020204030204"/>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496" name="Rectangle 6349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Rectangle 2">
            <a:extLst>
              <a:ext uri="{FF2B5EF4-FFF2-40B4-BE49-F238E27FC236}">
                <a16:creationId xmlns:a16="http://schemas.microsoft.com/office/drawing/2014/main" id="{0CE6E9C9-9D75-4801-8D19-6DF6E7120E1D}"/>
              </a:ext>
            </a:extLst>
          </p:cNvPr>
          <p:cNvSpPr>
            <a:spLocks noGrp="1" noChangeArrowheads="1"/>
          </p:cNvSpPr>
          <p:nvPr>
            <p:ph type="title"/>
          </p:nvPr>
        </p:nvSpPr>
        <p:spPr>
          <a:xfrm>
            <a:off x="630936" y="548640"/>
            <a:ext cx="2700645" cy="5431536"/>
          </a:xfrm>
        </p:spPr>
        <p:txBody>
          <a:bodyPr>
            <a:normAutofit/>
          </a:bodyPr>
          <a:lstStyle/>
          <a:p>
            <a:pPr eaLnBrk="1" hangingPunct="1">
              <a:defRPr/>
            </a:pPr>
            <a:r>
              <a:rPr lang="en-IE" sz="4300"/>
              <a:t>Admissions Policy</a:t>
            </a:r>
            <a:endParaRPr lang="en-US" sz="4300"/>
          </a:p>
        </p:txBody>
      </p:sp>
      <p:sp>
        <p:nvSpPr>
          <p:cNvPr id="6349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91" name="Rectangle 3">
            <a:extLst>
              <a:ext uri="{FF2B5EF4-FFF2-40B4-BE49-F238E27FC236}">
                <a16:creationId xmlns:a16="http://schemas.microsoft.com/office/drawing/2014/main" id="{D4397ED9-22F8-DAFD-3176-01E842E2C909}"/>
              </a:ext>
            </a:extLst>
          </p:cNvPr>
          <p:cNvSpPr>
            <a:spLocks noGrp="1" noChangeArrowheads="1"/>
          </p:cNvSpPr>
          <p:nvPr>
            <p:ph idx="1"/>
          </p:nvPr>
        </p:nvSpPr>
        <p:spPr>
          <a:xfrm>
            <a:off x="3844813" y="552091"/>
            <a:ext cx="4668251" cy="5431536"/>
          </a:xfrm>
        </p:spPr>
        <p:txBody>
          <a:bodyPr vert="horz" lIns="91440" tIns="45720" rIns="91440" bIns="45720" rtlCol="0" anchor="ctr">
            <a:normAutofit/>
          </a:bodyPr>
          <a:lstStyle/>
          <a:p>
            <a:pPr eaLnBrk="1" hangingPunct="1"/>
            <a:r>
              <a:rPr lang="en-IE" altLang="en-US" sz="1900"/>
              <a:t>BOM decides the number of students the school can accommodate (Meeting of 28/08/23)</a:t>
            </a:r>
          </a:p>
          <a:p>
            <a:pPr eaLnBrk="1" hangingPunct="1"/>
            <a:r>
              <a:rPr lang="en-IE" altLang="en-US" sz="1900"/>
              <a:t>120 Places 2024-25</a:t>
            </a:r>
            <a:endParaRPr lang="en-IE" altLang="en-US" sz="1900">
              <a:cs typeface="Arial"/>
            </a:endParaRPr>
          </a:p>
          <a:p>
            <a:pPr eaLnBrk="1" hangingPunct="1"/>
            <a:r>
              <a:rPr lang="en-IE" altLang="en-US" sz="1900"/>
              <a:t>Criteria to decide :</a:t>
            </a:r>
            <a:endParaRPr lang="en-IE" altLang="en-US" sz="1900">
              <a:cs typeface="Arial"/>
            </a:endParaRPr>
          </a:p>
          <a:p>
            <a:pPr eaLnBrk="1" hangingPunct="1"/>
            <a:r>
              <a:rPr lang="en-IE" altLang="en-US" sz="1900"/>
              <a:t>1. Brothers of current or past pupils.</a:t>
            </a:r>
            <a:endParaRPr lang="en-IE" altLang="en-US" sz="1900">
              <a:cs typeface="Arial"/>
            </a:endParaRPr>
          </a:p>
          <a:p>
            <a:pPr eaLnBrk="1" hangingPunct="1"/>
            <a:r>
              <a:rPr lang="en-IE" altLang="en-US" sz="1900"/>
              <a:t>2. Sons of staff members.</a:t>
            </a:r>
            <a:endParaRPr lang="en-IE" altLang="en-US" sz="1900">
              <a:cs typeface="Arial"/>
            </a:endParaRPr>
          </a:p>
          <a:p>
            <a:pPr eaLnBrk="1" hangingPunct="1"/>
            <a:r>
              <a:rPr lang="en-IE" altLang="en-US" sz="1900"/>
              <a:t>3. Sons of past pupils up to 25% of total.</a:t>
            </a:r>
            <a:endParaRPr lang="en-IE" altLang="en-US" sz="1900">
              <a:cs typeface="Arial"/>
            </a:endParaRPr>
          </a:p>
          <a:p>
            <a:pPr eaLnBrk="1" hangingPunct="1"/>
            <a:r>
              <a:rPr lang="en-IE" altLang="en-US" sz="1900"/>
              <a:t>4. All other applications received before 4pm on Monday 23rd October.</a:t>
            </a:r>
            <a:endParaRPr lang="en-IE" altLang="en-US" sz="1900">
              <a:cs typeface="Arial"/>
            </a:endParaRPr>
          </a:p>
          <a:p>
            <a:pPr eaLnBrk="1" hangingPunct="1"/>
            <a:r>
              <a:rPr lang="en-IE" altLang="en-US" sz="1900"/>
              <a:t>In the event of over-subscription in any given category, a lottery will take place to ascertain places. When all places have been allocated, a waiting list will be drawn up. </a:t>
            </a:r>
            <a:endParaRPr lang="en-US" altLang="en-US" sz="19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544" name="Rectangle 6554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2">
            <a:extLst>
              <a:ext uri="{FF2B5EF4-FFF2-40B4-BE49-F238E27FC236}">
                <a16:creationId xmlns:a16="http://schemas.microsoft.com/office/drawing/2014/main" id="{B078F91D-9F13-413D-87BE-54A4D785829C}"/>
              </a:ext>
            </a:extLst>
          </p:cNvPr>
          <p:cNvSpPr>
            <a:spLocks noGrp="1" noChangeArrowheads="1"/>
          </p:cNvSpPr>
          <p:nvPr>
            <p:ph type="title"/>
          </p:nvPr>
        </p:nvSpPr>
        <p:spPr>
          <a:xfrm>
            <a:off x="630936" y="548640"/>
            <a:ext cx="2700645" cy="5431536"/>
          </a:xfrm>
        </p:spPr>
        <p:txBody>
          <a:bodyPr>
            <a:normAutofit/>
          </a:bodyPr>
          <a:lstStyle/>
          <a:p>
            <a:pPr eaLnBrk="1" hangingPunct="1">
              <a:defRPr/>
            </a:pPr>
            <a:r>
              <a:rPr lang="en-IE" sz="4700"/>
              <a:t>Offer of Place</a:t>
            </a:r>
            <a:endParaRPr lang="en-US" sz="4700"/>
          </a:p>
        </p:txBody>
      </p:sp>
      <p:sp>
        <p:nvSpPr>
          <p:cNvPr id="6554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39" name="Rectangle 3">
            <a:extLst>
              <a:ext uri="{FF2B5EF4-FFF2-40B4-BE49-F238E27FC236}">
                <a16:creationId xmlns:a16="http://schemas.microsoft.com/office/drawing/2014/main" id="{103C1DD2-DAA3-032D-33D3-04BF24C35343}"/>
              </a:ext>
            </a:extLst>
          </p:cNvPr>
          <p:cNvSpPr>
            <a:spLocks noGrp="1" noChangeArrowheads="1"/>
          </p:cNvSpPr>
          <p:nvPr>
            <p:ph idx="1"/>
          </p:nvPr>
        </p:nvSpPr>
        <p:spPr>
          <a:xfrm>
            <a:off x="3844813" y="552091"/>
            <a:ext cx="4668251" cy="5431536"/>
          </a:xfrm>
        </p:spPr>
        <p:txBody>
          <a:bodyPr anchor="ctr">
            <a:normAutofit/>
          </a:bodyPr>
          <a:lstStyle/>
          <a:p>
            <a:pPr lvl="2" eaLnBrk="1" hangingPunct="1">
              <a:buClr>
                <a:schemeClr val="tx1"/>
              </a:buClr>
            </a:pPr>
            <a:r>
              <a:rPr lang="en-IE" altLang="en-US" sz="1900"/>
              <a:t>Offer of places will be sent out Monday 13</a:t>
            </a:r>
            <a:r>
              <a:rPr lang="en-IE" altLang="en-US" sz="1900" baseline="30000"/>
              <a:t>th</a:t>
            </a:r>
            <a:r>
              <a:rPr lang="en-IE" altLang="en-US" sz="1900"/>
              <a:t> November.</a:t>
            </a:r>
            <a:endParaRPr lang="en-IE" altLang="en-US" sz="1900">
              <a:cs typeface="Arial"/>
            </a:endParaRPr>
          </a:p>
          <a:p>
            <a:pPr lvl="2" eaLnBrk="1" hangingPunct="1">
              <a:buClr>
                <a:schemeClr val="tx1"/>
              </a:buClr>
            </a:pPr>
            <a:r>
              <a:rPr lang="en-IE" altLang="en-US" sz="1900"/>
              <a:t> An acceptance of offer to be returned by 4pm Friday 27th November.</a:t>
            </a:r>
            <a:endParaRPr lang="en-IE" altLang="en-US" sz="1900">
              <a:cs typeface="Arial"/>
            </a:endParaRPr>
          </a:p>
          <a:p>
            <a:pPr lvl="2" eaLnBrk="1" hangingPunct="1">
              <a:buClr>
                <a:schemeClr val="tx1"/>
              </a:buClr>
            </a:pPr>
            <a:r>
              <a:rPr lang="en-IE" altLang="en-US" sz="1900"/>
              <a:t>Failure to return an acceptance of offer will be regarded as a decision not to accept the offer.</a:t>
            </a:r>
            <a:endParaRPr lang="en-IE" altLang="en-US" sz="1900">
              <a:cs typeface="Arial"/>
            </a:endParaRPr>
          </a:p>
          <a:p>
            <a:pPr lvl="2" eaLnBrk="1" hangingPunct="1">
              <a:buClr>
                <a:schemeClr val="tx1"/>
              </a:buClr>
            </a:pPr>
            <a:r>
              <a:rPr lang="en-IE" altLang="en-US" sz="1900"/>
              <a:t>Refusal to enrol letters will be sent out on Monday 4</a:t>
            </a:r>
            <a:r>
              <a:rPr lang="en-IE" altLang="en-US" sz="1900" baseline="30000"/>
              <a:t>th</a:t>
            </a:r>
            <a:r>
              <a:rPr lang="en-IE" altLang="en-US" sz="1900"/>
              <a:t> December</a:t>
            </a:r>
            <a:endParaRPr lang="en-IE" altLang="en-US" sz="1900">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D8007270-A293-4A71-983E-5DE89A10CF66}"/>
              </a:ext>
            </a:extLst>
          </p:cNvPr>
          <p:cNvSpPr>
            <a:spLocks noGrp="1" noChangeArrowheads="1"/>
          </p:cNvSpPr>
          <p:nvPr>
            <p:ph type="title"/>
          </p:nvPr>
        </p:nvSpPr>
        <p:spPr/>
        <p:txBody>
          <a:bodyPr>
            <a:normAutofit/>
          </a:bodyPr>
          <a:lstStyle/>
          <a:p>
            <a:pPr eaLnBrk="1" hangingPunct="1">
              <a:defRPr/>
            </a:pPr>
            <a:r>
              <a:rPr lang="en-IE" dirty="0"/>
              <a:t>Edmund Rice Schools Trust </a:t>
            </a:r>
            <a:endParaRPr lang="en-US" dirty="0"/>
          </a:p>
        </p:txBody>
      </p:sp>
      <p:graphicFrame>
        <p:nvGraphicFramePr>
          <p:cNvPr id="68614" name="Rectangle 3">
            <a:extLst>
              <a:ext uri="{FF2B5EF4-FFF2-40B4-BE49-F238E27FC236}">
                <a16:creationId xmlns:a16="http://schemas.microsoft.com/office/drawing/2014/main" id="{0D81CC06-44DF-C9DC-9FA0-C13BBEFC255C}"/>
              </a:ext>
            </a:extLst>
          </p:cNvPr>
          <p:cNvGraphicFramePr>
            <a:graphicFrameLocks noGrp="1"/>
          </p:cNvGraphicFramePr>
          <p:nvPr>
            <p:ph idx="1"/>
            <p:extLst>
              <p:ext uri="{D42A27DB-BD31-4B8C-83A1-F6EECF244321}">
                <p14:modId xmlns:p14="http://schemas.microsoft.com/office/powerpoint/2010/main" val="2965221517"/>
              </p:ext>
            </p:extLst>
          </p:nvPr>
        </p:nvGraphicFramePr>
        <p:xfrm>
          <a:off x="857250" y="2298530"/>
          <a:ext cx="7404497" cy="37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592" name="Rectangle 6759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2">
            <a:extLst>
              <a:ext uri="{FF2B5EF4-FFF2-40B4-BE49-F238E27FC236}">
                <a16:creationId xmlns:a16="http://schemas.microsoft.com/office/drawing/2014/main" id="{42329EE0-472C-477D-A7BE-27CACE5517E5}"/>
              </a:ext>
            </a:extLst>
          </p:cNvPr>
          <p:cNvSpPr>
            <a:spLocks noGrp="1" noChangeArrowheads="1"/>
          </p:cNvSpPr>
          <p:nvPr>
            <p:ph type="title"/>
          </p:nvPr>
        </p:nvSpPr>
        <p:spPr>
          <a:xfrm>
            <a:off x="630936" y="548640"/>
            <a:ext cx="2700645" cy="5431536"/>
          </a:xfrm>
        </p:spPr>
        <p:txBody>
          <a:bodyPr>
            <a:normAutofit/>
          </a:bodyPr>
          <a:lstStyle/>
          <a:p>
            <a:pPr eaLnBrk="1" hangingPunct="1">
              <a:defRPr/>
            </a:pPr>
            <a:r>
              <a:rPr lang="en-IE" sz="4700"/>
              <a:t>  Appeals-Refusal to Enrol</a:t>
            </a:r>
            <a:endParaRPr lang="en-US" sz="4700"/>
          </a:p>
        </p:txBody>
      </p:sp>
      <p:sp>
        <p:nvSpPr>
          <p:cNvPr id="6759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87" name="Rectangle 3">
            <a:extLst>
              <a:ext uri="{FF2B5EF4-FFF2-40B4-BE49-F238E27FC236}">
                <a16:creationId xmlns:a16="http://schemas.microsoft.com/office/drawing/2014/main" id="{06BF7289-82AF-9A9B-235D-89E16CC4CE2E}"/>
              </a:ext>
            </a:extLst>
          </p:cNvPr>
          <p:cNvSpPr>
            <a:spLocks noGrp="1" noChangeArrowheads="1"/>
          </p:cNvSpPr>
          <p:nvPr>
            <p:ph idx="1"/>
          </p:nvPr>
        </p:nvSpPr>
        <p:spPr>
          <a:xfrm>
            <a:off x="3844813" y="552091"/>
            <a:ext cx="4668251" cy="5431536"/>
          </a:xfrm>
        </p:spPr>
        <p:txBody>
          <a:bodyPr anchor="ctr">
            <a:normAutofit/>
          </a:bodyPr>
          <a:lstStyle/>
          <a:p>
            <a:pPr eaLnBrk="1" hangingPunct="1">
              <a:buFontTx/>
              <a:buNone/>
            </a:pPr>
            <a:r>
              <a:rPr lang="en-IE" altLang="en-US" sz="1900"/>
              <a:t>  </a:t>
            </a:r>
          </a:p>
          <a:p>
            <a:pPr eaLnBrk="1" hangingPunct="1"/>
            <a:r>
              <a:rPr lang="en-IE" altLang="en-US" sz="1900"/>
              <a:t>Anyone refused admission may appeal the decision to the Board of Management within 42 days of date of refusal to enrol letter. If this appeal proves unsuccessful,  an  appeal can be made to the Department of Education and Skills, under Section 29 of the Education Welfare Act. </a:t>
            </a:r>
          </a:p>
          <a:p>
            <a:pPr eaLnBrk="1" hangingPunct="1"/>
            <a:r>
              <a:rPr lang="en-IE" altLang="en-US" sz="1900"/>
              <a:t>Process involves the Department of Education and Skills who will ultimately decide the matter if no local solution can be found 				</a:t>
            </a:r>
          </a:p>
          <a:p>
            <a:pPr eaLnBrk="1" hangingPunct="1">
              <a:buFontTx/>
              <a:buNone/>
            </a:pPr>
            <a:endParaRPr lang="en-US" altLang="en-US" sz="19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651" name="Rectangle 6965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a:extLst>
              <a:ext uri="{FF2B5EF4-FFF2-40B4-BE49-F238E27FC236}">
                <a16:creationId xmlns:a16="http://schemas.microsoft.com/office/drawing/2014/main" id="{9AA04CC3-CFBD-4282-878E-BEF667EBADE9}"/>
              </a:ext>
            </a:extLst>
          </p:cNvPr>
          <p:cNvSpPr>
            <a:spLocks noGrp="1" noChangeArrowheads="1"/>
          </p:cNvSpPr>
          <p:nvPr>
            <p:ph type="title"/>
          </p:nvPr>
        </p:nvSpPr>
        <p:spPr>
          <a:xfrm>
            <a:off x="480060" y="325369"/>
            <a:ext cx="3276451" cy="1956841"/>
          </a:xfrm>
        </p:spPr>
        <p:txBody>
          <a:bodyPr anchor="b">
            <a:normAutofit/>
          </a:bodyPr>
          <a:lstStyle/>
          <a:p>
            <a:pPr eaLnBrk="1" hangingPunct="1">
              <a:defRPr/>
            </a:pPr>
            <a:r>
              <a:rPr lang="en-IE" sz="4700"/>
              <a:t>Points To Note</a:t>
            </a:r>
            <a:endParaRPr lang="en-US" sz="4700"/>
          </a:p>
        </p:txBody>
      </p:sp>
      <p:sp>
        <p:nvSpPr>
          <p:cNvPr id="6965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35" name="Rectangle 3">
            <a:extLst>
              <a:ext uri="{FF2B5EF4-FFF2-40B4-BE49-F238E27FC236}">
                <a16:creationId xmlns:a16="http://schemas.microsoft.com/office/drawing/2014/main" id="{F2BC802C-DE58-F5D5-A249-D4965BD94BC9}"/>
              </a:ext>
            </a:extLst>
          </p:cNvPr>
          <p:cNvSpPr>
            <a:spLocks noGrp="1" noChangeArrowheads="1"/>
          </p:cNvSpPr>
          <p:nvPr>
            <p:ph idx="1"/>
          </p:nvPr>
        </p:nvSpPr>
        <p:spPr>
          <a:xfrm>
            <a:off x="480060" y="2872899"/>
            <a:ext cx="3182691" cy="3320668"/>
          </a:xfrm>
        </p:spPr>
        <p:txBody>
          <a:bodyPr>
            <a:normAutofit/>
          </a:bodyPr>
          <a:lstStyle/>
          <a:p>
            <a:pPr eaLnBrk="1" hangingPunct="1"/>
            <a:endParaRPr lang="en-IE" altLang="en-US" sz="1900"/>
          </a:p>
          <a:p>
            <a:r>
              <a:rPr lang="en-IE" altLang="en-US" sz="1900" dirty="0"/>
              <a:t>Final Day for submission of ‘Enrolment Form’ Monday 23rd October 4pm                  </a:t>
            </a:r>
            <a:endParaRPr lang="en-IE" altLang="en-US" sz="1900" dirty="0">
              <a:cs typeface="Arial"/>
            </a:endParaRPr>
          </a:p>
          <a:p>
            <a:pPr eaLnBrk="1" hangingPunct="1"/>
            <a:endParaRPr lang="en-IE" altLang="en-US" sz="1900"/>
          </a:p>
          <a:p>
            <a:pPr eaLnBrk="1" hangingPunct="1"/>
            <a:r>
              <a:rPr lang="en-IE" altLang="en-US" sz="1900" dirty="0"/>
              <a:t>Another Information Night in Spring for those accepted into First Year 2024-25.</a:t>
            </a:r>
            <a:endParaRPr lang="en-IE" altLang="en-US" sz="1900" dirty="0">
              <a:cs typeface="Arial"/>
            </a:endParaRPr>
          </a:p>
          <a:p>
            <a:pPr eaLnBrk="1" hangingPunct="1"/>
            <a:endParaRPr lang="en-IE" altLang="en-US" sz="1900"/>
          </a:p>
          <a:p>
            <a:pPr eaLnBrk="1" hangingPunct="1">
              <a:buFontTx/>
              <a:buNone/>
            </a:pPr>
            <a:endParaRPr lang="en-US" altLang="en-US" sz="1900"/>
          </a:p>
        </p:txBody>
      </p:sp>
      <p:pic>
        <p:nvPicPr>
          <p:cNvPr id="69647" name="Picture 69646" descr="Calendar">
            <a:extLst>
              <a:ext uri="{FF2B5EF4-FFF2-40B4-BE49-F238E27FC236}">
                <a16:creationId xmlns:a16="http://schemas.microsoft.com/office/drawing/2014/main" id="{41079005-3F9A-302C-BEC4-CB91C131FD2E}"/>
              </a:ext>
            </a:extLst>
          </p:cNvPr>
          <p:cNvPicPr>
            <a:picLocks noChangeAspect="1"/>
          </p:cNvPicPr>
          <p:nvPr/>
        </p:nvPicPr>
        <p:blipFill rotWithShape="1">
          <a:blip r:embed="rId3"/>
          <a:srcRect l="26823" r="23036" b="-3"/>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898" name="Rectangle 3789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00" name="Freeform: Shape 37899">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912768"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43F2321-E323-4DD3-9F4F-6EC23EDAFF95}"/>
              </a:ext>
            </a:extLst>
          </p:cNvPr>
          <p:cNvSpPr>
            <a:spLocks noGrp="1"/>
          </p:cNvSpPr>
          <p:nvPr>
            <p:ph type="title"/>
          </p:nvPr>
        </p:nvSpPr>
        <p:spPr>
          <a:xfrm>
            <a:off x="628650" y="673770"/>
            <a:ext cx="2415246" cy="2027227"/>
          </a:xfrm>
        </p:spPr>
        <p:txBody>
          <a:bodyPr anchor="t">
            <a:normAutofit/>
          </a:bodyPr>
          <a:lstStyle/>
          <a:p>
            <a:pPr>
              <a:defRPr/>
            </a:pPr>
            <a:r>
              <a:rPr lang="en-IE" sz="3600">
                <a:solidFill>
                  <a:srgbClr val="FFFFFF"/>
                </a:solidFill>
              </a:rPr>
              <a:t>Further Information</a:t>
            </a:r>
          </a:p>
        </p:txBody>
      </p:sp>
      <p:graphicFrame>
        <p:nvGraphicFramePr>
          <p:cNvPr id="37893" name="Content Placeholder 2">
            <a:extLst>
              <a:ext uri="{FF2B5EF4-FFF2-40B4-BE49-F238E27FC236}">
                <a16:creationId xmlns:a16="http://schemas.microsoft.com/office/drawing/2014/main" id="{2ADED8F8-9D16-F946-C4A0-FCED8873B900}"/>
              </a:ext>
            </a:extLst>
          </p:cNvPr>
          <p:cNvGraphicFramePr>
            <a:graphicFrameLocks noGrp="1"/>
          </p:cNvGraphicFramePr>
          <p:nvPr>
            <p:ph idx="1"/>
            <p:extLst>
              <p:ext uri="{D42A27DB-BD31-4B8C-83A1-F6EECF244321}">
                <p14:modId xmlns:p14="http://schemas.microsoft.com/office/powerpoint/2010/main" val="2659317908"/>
              </p:ext>
            </p:extLst>
          </p:nvPr>
        </p:nvGraphicFramePr>
        <p:xfrm>
          <a:off x="4157004" y="541606"/>
          <a:ext cx="4358346" cy="5678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736" name="Rectangle 73735">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86" name="Rectangle 2">
            <a:extLst>
              <a:ext uri="{FF2B5EF4-FFF2-40B4-BE49-F238E27FC236}">
                <a16:creationId xmlns:a16="http://schemas.microsoft.com/office/drawing/2014/main" id="{464552AF-4B86-4F5E-8E14-AB7DA2A0966A}"/>
              </a:ext>
            </a:extLst>
          </p:cNvPr>
          <p:cNvSpPr>
            <a:spLocks noGrp="1" noChangeArrowheads="1"/>
          </p:cNvSpPr>
          <p:nvPr>
            <p:ph type="title"/>
          </p:nvPr>
        </p:nvSpPr>
        <p:spPr>
          <a:xfrm>
            <a:off x="630936" y="643467"/>
            <a:ext cx="2880360" cy="5571066"/>
          </a:xfrm>
        </p:spPr>
        <p:txBody>
          <a:bodyPr anchor="ctr">
            <a:normAutofit/>
          </a:bodyPr>
          <a:lstStyle/>
          <a:p>
            <a:pPr eaLnBrk="1" hangingPunct="1">
              <a:defRPr/>
            </a:pPr>
            <a:r>
              <a:rPr lang="en-IE" sz="4700"/>
              <a:t>Questions and Answers</a:t>
            </a:r>
            <a:endParaRPr lang="en-US" sz="4700"/>
          </a:p>
        </p:txBody>
      </p:sp>
      <p:sp>
        <p:nvSpPr>
          <p:cNvPr id="73738" name="Freeform: Shape 73737">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9764" y="0"/>
            <a:ext cx="5364236"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731" name="Rectangle 3">
            <a:extLst>
              <a:ext uri="{FF2B5EF4-FFF2-40B4-BE49-F238E27FC236}">
                <a16:creationId xmlns:a16="http://schemas.microsoft.com/office/drawing/2014/main" id="{40453D6C-4A72-5752-A5F9-E05C53401CD2}"/>
              </a:ext>
            </a:extLst>
          </p:cNvPr>
          <p:cNvSpPr>
            <a:spLocks noGrp="1" noChangeArrowheads="1"/>
          </p:cNvSpPr>
          <p:nvPr>
            <p:ph idx="1"/>
          </p:nvPr>
        </p:nvSpPr>
        <p:spPr>
          <a:xfrm>
            <a:off x="4176522" y="643467"/>
            <a:ext cx="4341114" cy="5571066"/>
          </a:xfrm>
        </p:spPr>
        <p:txBody>
          <a:bodyPr anchor="ctr">
            <a:normAutofit/>
          </a:bodyPr>
          <a:lstStyle/>
          <a:p>
            <a:pPr eaLnBrk="1" hangingPunct="1">
              <a:buFontTx/>
              <a:buNone/>
            </a:pPr>
            <a:endParaRPr lang="en-IE" altLang="en-US" sz="1900">
              <a:solidFill>
                <a:srgbClr val="FFFFFF"/>
              </a:solidFill>
            </a:endParaRPr>
          </a:p>
          <a:p>
            <a:pPr eaLnBrk="1" hangingPunct="1"/>
            <a:r>
              <a:rPr lang="en-IE" altLang="en-US" sz="1900">
                <a:solidFill>
                  <a:srgbClr val="FFFFFF"/>
                </a:solidFill>
              </a:rPr>
              <a:t>Thank you for coming and should you have any further queries please speak to the Principal/Deputy Principals</a:t>
            </a:r>
            <a:endParaRPr lang="en-US" altLang="en-US" sz="19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5" name="Rectangle 2253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9C93D715-600B-47D1-BFD7-77ABEE6432E3}"/>
              </a:ext>
            </a:extLst>
          </p:cNvPr>
          <p:cNvSpPr>
            <a:spLocks noGrp="1" noChangeArrowheads="1"/>
          </p:cNvSpPr>
          <p:nvPr>
            <p:ph type="title"/>
          </p:nvPr>
        </p:nvSpPr>
        <p:spPr>
          <a:xfrm>
            <a:off x="630936" y="548640"/>
            <a:ext cx="2700645" cy="5431536"/>
          </a:xfrm>
        </p:spPr>
        <p:txBody>
          <a:bodyPr>
            <a:normAutofit/>
          </a:bodyPr>
          <a:lstStyle/>
          <a:p>
            <a:pPr eaLnBrk="1" hangingPunct="1">
              <a:defRPr/>
            </a:pPr>
            <a:r>
              <a:rPr lang="en-IE" sz="4700"/>
              <a:t>Mission Statement</a:t>
            </a:r>
            <a:endParaRPr lang="en-US" sz="4700"/>
          </a:p>
        </p:txBody>
      </p:sp>
      <p:sp>
        <p:nvSpPr>
          <p:cNvPr id="2253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5" name="Rectangle 3">
            <a:extLst>
              <a:ext uri="{FF2B5EF4-FFF2-40B4-BE49-F238E27FC236}">
                <a16:creationId xmlns:a16="http://schemas.microsoft.com/office/drawing/2014/main" id="{82E3AC95-22CF-359B-BED2-E3225A342919}"/>
              </a:ext>
            </a:extLst>
          </p:cNvPr>
          <p:cNvSpPr>
            <a:spLocks noGrp="1" noChangeArrowheads="1"/>
          </p:cNvSpPr>
          <p:nvPr>
            <p:ph idx="1"/>
          </p:nvPr>
        </p:nvSpPr>
        <p:spPr>
          <a:xfrm>
            <a:off x="3844813" y="552091"/>
            <a:ext cx="4668251" cy="5431536"/>
          </a:xfrm>
        </p:spPr>
        <p:txBody>
          <a:bodyPr anchor="ctr">
            <a:normAutofit/>
          </a:bodyPr>
          <a:lstStyle/>
          <a:p>
            <a:pPr eaLnBrk="1" hangingPunct="1">
              <a:buFontTx/>
              <a:buNone/>
            </a:pPr>
            <a:r>
              <a:rPr lang="en-IE" altLang="en-US" sz="1900" i="1">
                <a:latin typeface="Century Schoolbook" panose="02040604050505020304" pitchFamily="18" charset="0"/>
              </a:rPr>
              <a:t>Our school community exists primarily to develop responsible individuals who will participate fully in a changing society and to carry out this task in a Christian environment</a:t>
            </a:r>
            <a:r>
              <a:rPr lang="en-IE" altLang="en-US" sz="1900">
                <a:latin typeface="Century Schoolbook" panose="02040604050505020304" pitchFamily="18" charset="0"/>
              </a:rPr>
              <a:t>.</a:t>
            </a:r>
          </a:p>
          <a:p>
            <a:pPr eaLnBrk="1" hangingPunct="1"/>
            <a:endParaRPr lang="en-US" altLang="en-US" sz="1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74" name="Rectangle 1537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D9335D-10C5-44E5-AD76-E1AE85BDC338}"/>
              </a:ext>
            </a:extLst>
          </p:cNvPr>
          <p:cNvSpPr>
            <a:spLocks noGrp="1"/>
          </p:cNvSpPr>
          <p:nvPr>
            <p:ph type="title"/>
          </p:nvPr>
        </p:nvSpPr>
        <p:spPr>
          <a:xfrm>
            <a:off x="628650" y="557188"/>
            <a:ext cx="7886700" cy="1133499"/>
          </a:xfrm>
        </p:spPr>
        <p:txBody>
          <a:bodyPr vert="horz" lIns="91440" tIns="45720" rIns="91440" bIns="45720" rtlCol="0">
            <a:normAutofit/>
          </a:bodyPr>
          <a:lstStyle/>
          <a:p>
            <a:pPr algn="ctr">
              <a:defRPr/>
            </a:pPr>
            <a:r>
              <a:rPr lang="en-US" sz="4500" i="1" kern="1200">
                <a:latin typeface="+mj-lt"/>
                <a:ea typeface="+mj-ea"/>
                <a:cs typeface="+mj-cs"/>
              </a:rPr>
              <a:t>Educational Aims of the School</a:t>
            </a:r>
          </a:p>
        </p:txBody>
      </p:sp>
      <p:graphicFrame>
        <p:nvGraphicFramePr>
          <p:cNvPr id="15365" name="Content Placeholder 2">
            <a:extLst>
              <a:ext uri="{FF2B5EF4-FFF2-40B4-BE49-F238E27FC236}">
                <a16:creationId xmlns:a16="http://schemas.microsoft.com/office/drawing/2014/main" id="{AC112999-4C6E-155A-DEF7-04AC0C5AC354}"/>
              </a:ext>
            </a:extLst>
          </p:cNvPr>
          <p:cNvGraphicFramePr>
            <a:graphicFrameLocks noGrp="1"/>
          </p:cNvGraphicFramePr>
          <p:nvPr>
            <p:ph idx="1"/>
            <p:extLst>
              <p:ext uri="{D42A27DB-BD31-4B8C-83A1-F6EECF244321}">
                <p14:modId xmlns:p14="http://schemas.microsoft.com/office/powerpoint/2010/main" val="190021967"/>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24" name="Rectangle 1742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2">
            <a:extLst>
              <a:ext uri="{FF2B5EF4-FFF2-40B4-BE49-F238E27FC236}">
                <a16:creationId xmlns:a16="http://schemas.microsoft.com/office/drawing/2014/main" id="{AEA49564-25BE-4ACC-9AD9-78A0F802DACB}"/>
              </a:ext>
            </a:extLst>
          </p:cNvPr>
          <p:cNvSpPr>
            <a:spLocks noGrp="1" noChangeArrowheads="1"/>
          </p:cNvSpPr>
          <p:nvPr>
            <p:ph type="title"/>
          </p:nvPr>
        </p:nvSpPr>
        <p:spPr>
          <a:xfrm>
            <a:off x="476250" y="640823"/>
            <a:ext cx="2563994" cy="5583148"/>
          </a:xfrm>
        </p:spPr>
        <p:txBody>
          <a:bodyPr anchor="ctr">
            <a:normAutofit/>
          </a:bodyPr>
          <a:lstStyle/>
          <a:p>
            <a:pPr eaLnBrk="1" hangingPunct="1">
              <a:defRPr/>
            </a:pPr>
            <a:r>
              <a:rPr lang="en-IE" sz="4700"/>
              <a:t>Coláiste Éamonn Rís</a:t>
            </a:r>
            <a:br>
              <a:rPr lang="en-IE" sz="4700"/>
            </a:br>
            <a:endParaRPr lang="en-US" sz="4700"/>
          </a:p>
        </p:txBody>
      </p:sp>
      <p:sp>
        <p:nvSpPr>
          <p:cNvPr id="1742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419" name="Rectangle 3">
            <a:extLst>
              <a:ext uri="{FF2B5EF4-FFF2-40B4-BE49-F238E27FC236}">
                <a16:creationId xmlns:a16="http://schemas.microsoft.com/office/drawing/2014/main" id="{C00BA018-9217-8F0A-9627-5CE916B4296E}"/>
              </a:ext>
            </a:extLst>
          </p:cNvPr>
          <p:cNvGraphicFramePr>
            <a:graphicFrameLocks noGrp="1"/>
          </p:cNvGraphicFramePr>
          <p:nvPr>
            <p:ph idx="1"/>
            <p:extLst>
              <p:ext uri="{D42A27DB-BD31-4B8C-83A1-F6EECF244321}">
                <p14:modId xmlns:p14="http://schemas.microsoft.com/office/powerpoint/2010/main" val="1343607891"/>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4" name="Rectangle 1946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13AF64-C0F7-4DCE-937B-F7074A942AE4}"/>
              </a:ext>
            </a:extLst>
          </p:cNvPr>
          <p:cNvSpPr>
            <a:spLocks noGrp="1"/>
          </p:cNvSpPr>
          <p:nvPr>
            <p:ph type="title"/>
          </p:nvPr>
        </p:nvSpPr>
        <p:spPr>
          <a:xfrm>
            <a:off x="630936" y="548640"/>
            <a:ext cx="2700645" cy="5431536"/>
          </a:xfrm>
        </p:spPr>
        <p:txBody>
          <a:bodyPr>
            <a:normAutofit/>
          </a:bodyPr>
          <a:lstStyle/>
          <a:p>
            <a:pPr>
              <a:defRPr/>
            </a:pPr>
            <a:r>
              <a:rPr lang="en-IE" sz="4700"/>
              <a:t>Current Student Cohort</a:t>
            </a:r>
          </a:p>
        </p:txBody>
      </p:sp>
      <p:sp>
        <p:nvSpPr>
          <p:cNvPr id="1946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Content Placeholder 2">
            <a:extLst>
              <a:ext uri="{FF2B5EF4-FFF2-40B4-BE49-F238E27FC236}">
                <a16:creationId xmlns:a16="http://schemas.microsoft.com/office/drawing/2014/main" id="{D62572DF-C70E-92C1-0298-180CFE1DE7E9}"/>
              </a:ext>
            </a:extLst>
          </p:cNvPr>
          <p:cNvSpPr>
            <a:spLocks noGrp="1" noChangeArrowheads="1"/>
          </p:cNvSpPr>
          <p:nvPr>
            <p:ph idx="1"/>
          </p:nvPr>
        </p:nvSpPr>
        <p:spPr>
          <a:xfrm>
            <a:off x="3844813" y="552091"/>
            <a:ext cx="4668251" cy="5431536"/>
          </a:xfrm>
        </p:spPr>
        <p:txBody>
          <a:bodyPr anchor="ctr">
            <a:normAutofit/>
          </a:bodyPr>
          <a:lstStyle/>
          <a:p>
            <a:pPr>
              <a:buNone/>
            </a:pPr>
            <a:endParaRPr lang="en-IE" altLang="en-US" sz="1900"/>
          </a:p>
          <a:p>
            <a:r>
              <a:rPr lang="en-IE" altLang="en-US" sz="1900" dirty="0"/>
              <a:t>Good mix of urban and rural-23 different primary schools represented in 2023/24 cohort</a:t>
            </a:r>
            <a:endParaRPr lang="en-IE" altLang="en-US" sz="1900" dirty="0">
              <a:cs typeface="Arial"/>
            </a:endParaRPr>
          </a:p>
          <a:p>
            <a:pPr>
              <a:buNone/>
            </a:pPr>
            <a:endParaRPr lang="en-IE" altLang="en-US" sz="1900">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2" name="Rectangle 2356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DB18E-6FB9-41EE-B627-70BA41A0A4D3}"/>
              </a:ext>
            </a:extLst>
          </p:cNvPr>
          <p:cNvSpPr>
            <a:spLocks noGrp="1"/>
          </p:cNvSpPr>
          <p:nvPr>
            <p:ph type="title"/>
          </p:nvPr>
        </p:nvSpPr>
        <p:spPr>
          <a:xfrm>
            <a:off x="476250" y="640823"/>
            <a:ext cx="2563994" cy="5583148"/>
          </a:xfrm>
        </p:spPr>
        <p:txBody>
          <a:bodyPr anchor="ctr">
            <a:normAutofit/>
          </a:bodyPr>
          <a:lstStyle/>
          <a:p>
            <a:pPr>
              <a:defRPr/>
            </a:pPr>
            <a:r>
              <a:rPr lang="en-IE" sz="4700"/>
              <a:t>Courses on Offer</a:t>
            </a:r>
            <a:endParaRPr lang="en-US" sz="4700"/>
          </a:p>
        </p:txBody>
      </p:sp>
      <p:sp>
        <p:nvSpPr>
          <p:cNvPr id="2356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557" name="Content Placeholder 2">
            <a:extLst>
              <a:ext uri="{FF2B5EF4-FFF2-40B4-BE49-F238E27FC236}">
                <a16:creationId xmlns:a16="http://schemas.microsoft.com/office/drawing/2014/main" id="{35474357-2500-ECA6-AD3E-D818D51B5709}"/>
              </a:ext>
            </a:extLst>
          </p:cNvPr>
          <p:cNvGraphicFramePr>
            <a:graphicFrameLocks noGrp="1"/>
          </p:cNvGraphicFramePr>
          <p:nvPr>
            <p:ph idx="1"/>
            <p:extLst>
              <p:ext uri="{D42A27DB-BD31-4B8C-83A1-F6EECF244321}">
                <p14:modId xmlns:p14="http://schemas.microsoft.com/office/powerpoint/2010/main" val="2391452677"/>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Sagona Extra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agona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7C5D816D9C6245AADDBF29B5F5D58F" ma:contentTypeVersion="14" ma:contentTypeDescription="Create a new document." ma:contentTypeScope="" ma:versionID="23c1b0cf06002b191d18a27dc24069e2">
  <xsd:schema xmlns:xsd="http://www.w3.org/2001/XMLSchema" xmlns:xs="http://www.w3.org/2001/XMLSchema" xmlns:p="http://schemas.microsoft.com/office/2006/metadata/properties" xmlns:ns3="4a2bbe36-1fbb-44d1-96ed-601db64e5539" xmlns:ns4="4264716b-4a69-46e5-b8e2-0b2f18d0627d" targetNamespace="http://schemas.microsoft.com/office/2006/metadata/properties" ma:root="true" ma:fieldsID="6faa3c0f265492b70c7d6eb035661794" ns3:_="" ns4:_="">
    <xsd:import namespace="4a2bbe36-1fbb-44d1-96ed-601db64e5539"/>
    <xsd:import namespace="4264716b-4a69-46e5-b8e2-0b2f18d0627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bbe36-1fbb-44d1-96ed-601db64e55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64716b-4a69-46e5-b8e2-0b2f18d062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D2A415-953B-4052-85FB-90B10A5B74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2bbe36-1fbb-44d1-96ed-601db64e5539"/>
    <ds:schemaRef ds:uri="4264716b-4a69-46e5-b8e2-0b2f18d062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628D93-43ED-46D9-ABD6-34119EA91C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5643</TotalTime>
  <Words>1724</Words>
  <Application>Microsoft Office PowerPoint</Application>
  <PresentationFormat>On-screen Show (4:3)</PresentationFormat>
  <Paragraphs>258</Paragraphs>
  <Slides>43</Slides>
  <Notes>27</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Office Theme</vt:lpstr>
      <vt:lpstr>RetrospectVTI</vt:lpstr>
      <vt:lpstr>Welcome  to First Year Open Night  2024-25  </vt:lpstr>
      <vt:lpstr>Coláiste Éamonn Rís</vt:lpstr>
      <vt:lpstr>Governance</vt:lpstr>
      <vt:lpstr>Edmund Rice Schools Trust </vt:lpstr>
      <vt:lpstr>Mission Statement</vt:lpstr>
      <vt:lpstr>Educational Aims of the School</vt:lpstr>
      <vt:lpstr>Coláiste Éamonn Rís </vt:lpstr>
      <vt:lpstr>Current Student Cohort</vt:lpstr>
      <vt:lpstr>Courses on Offer</vt:lpstr>
      <vt:lpstr>Junior Cycle Subjects</vt:lpstr>
      <vt:lpstr>Junior Cycle Subjects (ii)</vt:lpstr>
      <vt:lpstr>Wellbeing</vt:lpstr>
      <vt:lpstr>School Day</vt:lpstr>
      <vt:lpstr>Transition Year (Optional)</vt:lpstr>
      <vt:lpstr>Leaving Certificate</vt:lpstr>
      <vt:lpstr>Extra-Curricular Activities</vt:lpstr>
      <vt:lpstr>Extra-Curricular (continued)</vt:lpstr>
      <vt:lpstr>Co- Curricular</vt:lpstr>
      <vt:lpstr>Sporting Achievements 2022-23 </vt:lpstr>
      <vt:lpstr>Facilities</vt:lpstr>
      <vt:lpstr>Facilities (ii)</vt:lpstr>
      <vt:lpstr>School Astroturf Pitch</vt:lpstr>
      <vt:lpstr>School Expansion</vt:lpstr>
      <vt:lpstr>Pastoral Care </vt:lpstr>
      <vt:lpstr>Academic Achievement</vt:lpstr>
      <vt:lpstr>Academic Achievement </vt:lpstr>
      <vt:lpstr>WSE-MLL</vt:lpstr>
      <vt:lpstr>Academic Promotion</vt:lpstr>
      <vt:lpstr>Teaching and Learning</vt:lpstr>
      <vt:lpstr>WSE-MLL</vt:lpstr>
      <vt:lpstr>PARENTAL/STUDENT SURVEY WSE-MLL</vt:lpstr>
      <vt:lpstr>Special Needs</vt:lpstr>
      <vt:lpstr>Anti-bullying Policy</vt:lpstr>
      <vt:lpstr>Mental Health Initiatives</vt:lpstr>
      <vt:lpstr>School Development Planning 2022-25</vt:lpstr>
      <vt:lpstr>Allocation to Classes</vt:lpstr>
      <vt:lpstr>General Issues</vt:lpstr>
      <vt:lpstr>Admissions Policy</vt:lpstr>
      <vt:lpstr>Offer of Place</vt:lpstr>
      <vt:lpstr>  Appeals-Refusal to Enrol</vt:lpstr>
      <vt:lpstr>Points To Note</vt:lpstr>
      <vt:lpstr>Further Information</vt:lpstr>
      <vt:lpstr>Questions and Answers</vt:lpstr>
    </vt:vector>
  </TitlesOfParts>
  <Company>cbswexford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Night  First Years 2004</dc:title>
  <dc:creator>wexfordcbs</dc:creator>
  <cp:lastModifiedBy>John Hegarty</cp:lastModifiedBy>
  <cp:revision>686</cp:revision>
  <dcterms:created xsi:type="dcterms:W3CDTF">2003-12-09T16:38:58Z</dcterms:created>
  <dcterms:modified xsi:type="dcterms:W3CDTF">2023-10-13T08:02:19Z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0x010100D67C5D816D9C6245AADDBF29B5F5D58F</vt:lpwstr>
  </property>
</Properties>
</file>